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8"/>
  </p:notesMasterIdLst>
  <p:sldIdLst>
    <p:sldId id="270" r:id="rId2"/>
    <p:sldId id="309" r:id="rId3"/>
    <p:sldId id="303" r:id="rId4"/>
    <p:sldId id="305" r:id="rId5"/>
    <p:sldId id="306" r:id="rId6"/>
    <p:sldId id="301" r:id="rId7"/>
    <p:sldId id="293" r:id="rId8"/>
    <p:sldId id="311" r:id="rId9"/>
    <p:sldId id="312" r:id="rId10"/>
    <p:sldId id="269" r:id="rId11"/>
    <p:sldId id="314" r:id="rId12"/>
    <p:sldId id="315" r:id="rId13"/>
    <p:sldId id="313" r:id="rId14"/>
    <p:sldId id="298" r:id="rId15"/>
    <p:sldId id="308" r:id="rId16"/>
    <p:sldId id="3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>
        <p:scale>
          <a:sx n="60" d="100"/>
          <a:sy n="60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BA8522-CC87-49A9-AFB5-9E452A10192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FC8EEF-E17D-44B3-9E78-F2129F66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561C-D4B4-420F-AE7B-DE638E01EEFE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5880-078D-434C-87AE-F12CCB9C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FF5E-C96C-4AAA-88C0-554A3CAA35CA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32F6-9A7F-423F-A16B-523AF7870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C49D-A20B-47C7-843B-DAFC1BDF6CE4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FF32-8A39-46FF-9A0F-E3F32ECF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E6B-216B-471C-BEF7-449F167D9895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2727-1E57-482D-ADF0-253F8AC9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AA49-5A53-4025-8A7A-1492964F3772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F329-5D3B-4010-A531-0C152FCB7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E066-1794-4B6A-BE4F-41860C3CE9FE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9276-3183-4D7A-941A-22A518E59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E226-33B1-4888-B37D-9CD1576A6F12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EA3A-7254-4ECB-B68C-1A825E89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A95F-7801-4AAE-A7FC-9902DE1021A6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427B-C412-4D9E-82D4-935177B71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7A5C-46DE-4660-A926-0F151E153A0F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41CB-2B61-476D-8B93-A73DEBBAB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1BA0-18FC-486E-900B-A0BCFA7CA74A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683D-D2B7-403C-83DE-B3A92FE62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DFD7-7A76-4778-A5B0-EE18961E1515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D4CB-D36B-4F74-B48A-F0D369D6E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8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D928D9-FF79-46C0-A4D4-37AD80DFC013}" type="datetime1">
              <a:rPr lang="ru-RU" smtClean="0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828A31-1924-4B20-A62E-3E3E1079C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48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8" r:id="rId9"/>
    <p:sldLayoutId id="2147483824" r:id="rId10"/>
    <p:sldLayoutId id="21474838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19900" cy="48736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2564904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научные проекты Павлодарского государственного университета имени </a:t>
            </a:r>
          </a:p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Торайгырова по Программе «Целевое развитие университетской науки, ориентированной на инновационный результат»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82419" y="5301208"/>
            <a:ext cx="4366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b="1" i="1" dirty="0" err="1" smtClean="0"/>
              <a:t>Омирбаев</a:t>
            </a:r>
            <a:r>
              <a:rPr lang="ru-RU" sz="1600" b="1" i="1" dirty="0" smtClean="0"/>
              <a:t> С.М., ректор </a:t>
            </a:r>
          </a:p>
          <a:p>
            <a:pPr algn="just"/>
            <a:r>
              <a:rPr lang="ru-RU" sz="1600" b="1" i="1" dirty="0" smtClean="0"/>
              <a:t>Павлодарского государственного </a:t>
            </a:r>
          </a:p>
          <a:p>
            <a:pPr algn="just"/>
            <a:r>
              <a:rPr lang="ru-RU" sz="1600" b="1" i="1" dirty="0" smtClean="0"/>
              <a:t>университета имени С. Торайгырова,</a:t>
            </a:r>
          </a:p>
          <a:p>
            <a:pPr algn="just"/>
            <a:r>
              <a:rPr lang="ru-RU" sz="1600" b="1" i="1" dirty="0" smtClean="0"/>
              <a:t>доктор экономических наук, профессор</a:t>
            </a:r>
            <a:endParaRPr lang="ru-RU" sz="1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550" y="504056"/>
            <a:ext cx="8172450" cy="764704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Микроклональное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размножение безвирусного картофеля</a:t>
            </a:r>
            <a:b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411760" y="1268760"/>
            <a:ext cx="65527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д.с/х.н., профессор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Бексеитов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Т.К.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вирусной инфекции методом иммуноферментного анализа и получение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безвирусных семян картофеля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микроклонального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размножения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растений-регенерантов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Вирусные болезни картофеля очень сложно диагностировать, однако использование пораженных вирусом семян ведет к потере 10-50% урожая, эффективным методом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оздоровления семян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1872208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68960"/>
            <a:ext cx="16926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090" y="5202536"/>
            <a:ext cx="2110710" cy="12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780928"/>
            <a:ext cx="6696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метод культивирования  апикальной меристемы (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Создана сертифицированная лаборатория биотехнологии растений. Отработана технология диагностирования, проведена работа по получению здорового посадочного материала картофеля в условиях ТОО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Актогай-агро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эффективной технологии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диагностики и получения безвирусного посадочного материала картофеля.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Отработана инструментальная диагностика вирусных болезней картофеля, модифицированные питательные среды, состав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почвосмесей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 получения безвирусного посадочного материала.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085184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Быстрое получение и дальнейшее размножение свободного от вирусов посадочного материала культуры картофеля приводит к повышению урожайности картофеля на 30-70% , предотвращение от потерь во время хранения в овощехранилище на 30-50%.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6480720" cy="648072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1800" b="1" kern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биогумуса</a:t>
            </a:r>
            <a:r>
              <a:rPr lang="ru-RU" sz="1800" b="1" kern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воспроизводства плодородия  почв на орошаемых землях</a:t>
            </a:r>
            <a:endParaRPr lang="ru-RU" sz="1800" kern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1340768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268760"/>
            <a:ext cx="64641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к.с/х.н.профессор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Мустафаев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Б.А.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Получение и внедрение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биогумуса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для воспроизводства плодородия почв и увеличения  продуктивности культур на орошаемых землях.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Разработка и внедрение технологии получения биогумуса с использованием компостных дождевых червей. В исследовании впервые применен биогумус для воспроизводства плодородия светло-каштановой почвы на орошаемых землях Павлодарской области.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056" y="2708920"/>
            <a:ext cx="66042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биогумуса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улучшает агрофизические свойства, повышает  доступность элементов  питания почвы, связывает в  почве соединения тяжелых металлов и радионуклидов. Элементы минерального питания в биогумусе хорошо усваиваются растениями в течение всего вегетационного периода. Повышается урожайность культур на 30-50%. Способ применения биогумуса может использоваться в хозяйствах при выращивании различных культур.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Решение  проблем охраны окружающей среды, производство биологического удобрения для применения в растениеводстве и получение натуральных,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96" y="4293096"/>
            <a:ext cx="8480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безнитратных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безопасных, полноценных продуктов питания. Планируется повысить качество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биогумуса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 изменить его химический состав с помощью перепелиного помета.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Разработана технология получения биогумуса на основе переработки органических отходов компостными червями. Впервые в Казахстане руководителем проекта получен стандарт на безопасное и качественное производство биогумуса «Павлодарский». Внесение биогумуса в почву положительно влияет на агрофизические и агрохимический состав.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биогумуса в хозяйстве КХ «Жана кала» обеспечило прибавку урожайности картофеля на 11-12 тонн в сравнении с применением минеральных удобрений, то есть 38-40%. Определены оптимальные  дозы внесения биогумуса под картофель.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результатам выполненных работ будут разработаны рекомендации, дозы внесения биогумуса. При переработке 1 тонны отходов получают  0,6 тонн биогумуса. Стоимость 1 тонны биогумуса 60 тыс. тенге, а минеральные удобрения стоят более 100 тыс. тенге.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40768"/>
            <a:ext cx="1928826" cy="14452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07146"/>
            <a:ext cx="1820150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04664"/>
            <a:ext cx="6480720" cy="648072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1400" dirty="0" smtClean="0">
                <a:solidFill>
                  <a:schemeClr val="bg1"/>
                </a:solidFill>
                <a:latin typeface="Arial"/>
              </a:rPr>
              <a:t>Биотехнология полимерного пищевого </a:t>
            </a:r>
            <a:r>
              <a:rPr lang="ru-RU" sz="1800" b="1" kern="1400" dirty="0" err="1" smtClean="0">
                <a:solidFill>
                  <a:schemeClr val="bg1"/>
                </a:solidFill>
                <a:latin typeface="Arial"/>
              </a:rPr>
              <a:t>биоволокна</a:t>
            </a:r>
            <a:endParaRPr lang="ru-RU" sz="1800" kern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1340768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26876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к.т.н., доцент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К.М.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технологии получения полимерного пищевого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биоволокна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 белка микробного происхождения.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Использование комплексных биопрепаратов на основе симбиоза  активных культур,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лизированных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клеток, продуктов их метаболизма позволит создать продукты с широкой степенью вариабельности потребительских и лечебно-профилактических свойств, предназначенные и для человека и для животных.</a:t>
            </a:r>
          </a:p>
          <a:p>
            <a:pPr algn="just"/>
            <a:endParaRPr lang="ru-RU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9552" y="2981851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 получения полимерного пищевого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биоволокна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микробиологическим синтезом, который в свою очередь позволит создавать  новые продукты длительного хранения, сочетающие высокую пищевую и биологическую ценность 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Получены опытные образцы белкового препарата из дрожжевой биомассы, который имеет в своем составе необходимые для питания витамины, аминокислоты, ценные полисахариды и микроэлементы.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4941168"/>
            <a:ext cx="6013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Использование микроорганизмов для производства продуктов питания, в отличие от корреляции химического состава сырья введением препаратов различных биологически активных веществ, имеет ряд преимуществ - возможность осуществления направленного синтеза первичных и вторичных метаболитов.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206625" cy="17281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84984"/>
            <a:ext cx="1991617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203450" cy="16115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6480720" cy="504056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1400" dirty="0" smtClean="0">
                <a:solidFill>
                  <a:schemeClr val="bg1"/>
                </a:solidFill>
                <a:latin typeface="Arial"/>
              </a:rPr>
              <a:t>Технология мясных и рыбных продуктов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1340768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340769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к.т.н., доцент Исаева К.С.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усовершенствование существующих и создание новых технологий мясных продуктов.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Обеспечение пищевого рынка Казахстана специализированными продуктами питания для различных групп населения Республики с учетом физиологических потребностей.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636912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продуктов питания для больных сахарным диабетом и для зон с неблагополучной экологической обстановкой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конкурентоспособных новых видов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поликомпонентных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мясных продуктов; совершенствование технологических процессов получения мясных продуктов; получение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поликомпонентных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продуктов функционального назначения.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4350003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оно способствует выведению из организма антибиотиков и токсинов, также в готовом продукте значительно увеличилось содержание витаминов В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впервые при производстве мясного паштета часть мясного сырья была заменена топинамбуром, в составе которого до 80% содержится полимерного гомолога фруктозы – инулина.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результатам выполненных работ будут разработаны нормативно-техническая документация, рецептуры и технологии, использование которых возможно в мясоперерабатывающей отрасли АПК. 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2016224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492896"/>
            <a:ext cx="1872208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1728192" cy="18722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9552" y="39330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Впервые при производстве мясного полуфабриката котлет «Домашние» хлеб заменен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пшено, которое оказывает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общеукрепляющее воздействие и считается,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60648"/>
            <a:ext cx="648072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Сохранение и рациональное использование </a:t>
            </a:r>
            <a:r>
              <a:rPr lang="ru-RU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флоры и фауны</a:t>
            </a:r>
            <a:endParaRPr lang="ru-RU" sz="1800" kern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1340768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268760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д.б.н., профессор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Ержанов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Н.Т.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Сохранение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животного и растительного мира, рациональное использование биоресурсов Павлодарской области.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генофонда и хозяйственного потенциала популяций растений и животных с использованием современных экологических  и генетических методов.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36912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принципов сохранения и рационального использования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использования при планировании природоохранных мероприятий. 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электронного Кадастра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региональной флоры и фауны; проведение инвентаризации видового состава флоры и фауны; выявление видов, нуждающихся в особом режиме охраны; разработка рекомендаций по сохранению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региона; издание Красной книги Павлодарской области.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4350583"/>
            <a:ext cx="6876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 аннотированный список флоры и фауны. Создается электронная база данных для фоновых и редких и исчезающих видов, изучаются их  биологические и экологические особенности. Разработаны рекомендации и мероприятия по сохранению, рациональному и практическому использованию изучаемых видов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Баянаульского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государственного национального природного парка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Материалы полученные в работе, будут использованы при создании банка данных текущей экологической информации, при планировании природоохранных мероприятий и  при составлении Кадастра животного мира Казахстана.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4578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2088232" cy="129614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708920"/>
            <a:ext cx="1512168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580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1512168" cy="1872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6632"/>
            <a:ext cx="6480720" cy="936104"/>
          </a:xfrm>
        </p:spPr>
        <p:txBody>
          <a:bodyPr>
            <a:noAutofit/>
          </a:bodyPr>
          <a:lstStyle/>
          <a:p>
            <a:pPr marL="0" marR="167627" indent="13716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Инвентаризация лекарственных растений Павлодарской обл.и перспективы их использования в фармацевтической промышленности</a:t>
            </a:r>
            <a:endParaRPr lang="ru-RU" sz="1800" kern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1340768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62646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д.с/х.н., профессор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Бексеитов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Т.К.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природных ресурсов лекарственных растений и перспектив их использования путем инвентаризации.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обеспечения 60% производства лекарственных препаратов отечественного происхождения проводится инвентаризация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568386"/>
            <a:ext cx="69127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ресурсов лекарственных растений с картированием их ареалов на основе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-позиционирования.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удут разработаны рекомендации для субъектов сельского и лесного хозяйств по заготовкам, переработке и реализации лекарственного сырья растительного происхождения.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Будет получена комплексная информация о всех лекарственных растениях региона, их ресурсах с картографическими данными и способах заготовки и применения, а также возможностях использования в фармацевтической промышленности.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58403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Выявлены 191 вид лекарственных растений, установлены промышленные перспективы освоения ресурсов 31 вида, для которых составлены карты ареалов распространения с применением навигационных приборов.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Заготовка и реализация лекарственного растительного сырья является существенным компонентом в структуре доходности сельскохозяйственных и лесохозяйственных предприятий.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30199"/>
            <a:ext cx="1944216" cy="11521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70560"/>
            <a:ext cx="1512168" cy="16561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582327"/>
            <a:ext cx="1584176" cy="20162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813" y="189012"/>
            <a:ext cx="6480175" cy="9357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экологической экспертизы путем оценки воздействия окружающей среды и аудита природоохранных мероприятий</a:t>
            </a:r>
            <a:endParaRPr lang="ru-RU" sz="1800" kern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4213" y="1341438"/>
            <a:ext cx="7632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36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555776" y="1268761"/>
            <a:ext cx="64087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Научный руководитель: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д.б.н., профессор Ахметов К.К.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проекта: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сравнительная экспертная  экологическая оценка  создаваемого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 американского аналога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Вектобак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использовании в реках против  мошек.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Актуальность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новизна: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и экспертиза нового биологического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для эффективного снижения численности личиночных фаз кровососущих мошек в речных условиях по сравнению с  существующим  американским аналогом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Вектобак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 АS. Экологический аудит  созданного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539552" y="4509120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Экологическая экспертиза, сравнительный аудит нового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 существующего  аналога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Вектобак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12 АS». Разработана технология применения бактериального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в условиях крупных рек, выведена формула расчета объема расхода препарата  учитывающая характеристики реки в конкретный  временной период.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Рекомендуемый препарат дешевле американского аналога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Вектобак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12 АS), содержащего химические консерванты. Ввиду меньшего содержания различных химических, токсических добавок в виде консервантов, предлагаемый препарат безвреден для окружающей среды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539552" y="2908682"/>
            <a:ext cx="669627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препарата.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значимость: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экологически чистого  биологического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для использования в речных условиях, разработка алгоритма его применения в производстве. Экологический аудит его применения.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 Внедрение в производство нового  препарата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Бактицид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технология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применения.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Детальный экологический аудит и экспертиза  нового метода сокращения численности кровососущих мошек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06F5-831F-441C-BFE2-5D383767398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944216" cy="15094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40968"/>
            <a:ext cx="1800225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Безымянный-2"/>
          <p:cNvPicPr>
            <a:picLocks noChangeAspect="1" noChangeArrowheads="1"/>
          </p:cNvPicPr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539750" y="1287463"/>
            <a:ext cx="8496300" cy="54546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5371" name="Picture 11" descr="Безымянный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25" y="4437063"/>
            <a:ext cx="8226425" cy="223202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0BC3C-2ED7-46F4-84E0-8318649372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5372" name="Picture 12" descr="Безымянный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8513" y="2781300"/>
            <a:ext cx="546100" cy="3816350"/>
          </a:xfrm>
          <a:prstGeom prst="rect">
            <a:avLst/>
          </a:prstGeom>
          <a:noFill/>
        </p:spPr>
      </p:pic>
      <p:pic>
        <p:nvPicPr>
          <p:cNvPr id="15367" name="Picture 7" descr="Безымянный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513" y="1412875"/>
            <a:ext cx="1198562" cy="180022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124075" y="1557338"/>
            <a:ext cx="69484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В Послании Президента «Стратегия «Казахстан-2050»: новый политический курс состоявшегося государства» определены ключевые аспекты развития государства, новые задачи укрепления экономики, повышение благосостояния народа.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13" y="2924175"/>
            <a:ext cx="77755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i="1" dirty="0"/>
              <a:t>«Необходимо формирование инновационного  общества, которое будет основано на получении, распространении и использовании новых инновационных знаний и технологий. Новая политика развития инновационных исследований должна включать в себя трансферт технологий и кооперацию науки и </a:t>
            </a:r>
            <a:r>
              <a:rPr lang="ru-RU" i="1" dirty="0" smtClean="0"/>
              <a:t>бизнеса»</a:t>
            </a:r>
            <a:endParaRPr lang="ru-RU" i="1" dirty="0"/>
          </a:p>
          <a:p>
            <a:pPr algn="just"/>
            <a:r>
              <a:rPr lang="ru-RU" dirty="0"/>
              <a:t>				              </a:t>
            </a:r>
            <a:r>
              <a:rPr lang="ru-RU" sz="1200" dirty="0"/>
              <a:t>Н.А.Назарбаев. Послание Президента</a:t>
            </a:r>
          </a:p>
          <a:p>
            <a:pPr algn="just"/>
            <a:r>
              <a:rPr lang="ru-RU" sz="1200" dirty="0"/>
              <a:t>		                                                               Республики Казахстан народу Казахстана.</a:t>
            </a:r>
          </a:p>
          <a:p>
            <a:pPr algn="just"/>
            <a:r>
              <a:rPr lang="ru-RU" sz="1200" dirty="0"/>
              <a:t>				                     Стратегия «Казахстан – 2050»</a:t>
            </a:r>
          </a:p>
          <a:p>
            <a:pPr algn="just"/>
            <a:r>
              <a:rPr lang="ru-RU" dirty="0"/>
              <a:t>	</a:t>
            </a:r>
            <a:endParaRPr lang="ru-RU" sz="2200" b="1" i="1" dirty="0">
              <a:solidFill>
                <a:srgbClr val="03495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19900" cy="48736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700808"/>
            <a:ext cx="7992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 Особая роль в деле развития казахстанской науки отводится высшей школе страны. Высшие учебные заведения являются центрами научного сообщества и реальной движущей силой инновационных преобразований современного Казахстана.</a:t>
            </a:r>
          </a:p>
          <a:p>
            <a:pPr algn="just"/>
            <a:r>
              <a:rPr lang="ru-RU" dirty="0" smtClean="0"/>
              <a:t>	 Павлодарский государственный университет имени                       </a:t>
            </a:r>
            <a:r>
              <a:rPr lang="ru-RU" dirty="0" err="1" smtClean="0"/>
              <a:t>С.Торайгырова</a:t>
            </a:r>
            <a:r>
              <a:rPr lang="ru-RU" dirty="0" smtClean="0"/>
              <a:t> – это один из крупнейших вузов Казахстана. В настоящее время университет выпускает специалистов более чем по 65 специальностям. Подготовка кадров осуществляется 678 преподавателями, из них 48 докторов наук, </a:t>
            </a:r>
            <a:r>
              <a:rPr lang="kk-KZ" dirty="0" smtClean="0"/>
              <a:t>226 к</a:t>
            </a:r>
            <a:r>
              <a:rPr lang="ru-RU" dirty="0" smtClean="0"/>
              <a:t>кандидатов наук, 3 доктора </a:t>
            </a:r>
            <a:r>
              <a:rPr lang="ru-RU" dirty="0" err="1" smtClean="0"/>
              <a:t>PhD</a:t>
            </a:r>
            <a:r>
              <a:rPr lang="ru-RU" dirty="0" smtClean="0"/>
              <a:t>, 158 магистров. </a:t>
            </a:r>
          </a:p>
          <a:p>
            <a:pPr algn="just"/>
            <a:r>
              <a:rPr lang="kk-KZ" dirty="0" smtClean="0"/>
              <a:t>	В структуру университета входят </a:t>
            </a:r>
            <a:r>
              <a:rPr lang="ru-RU" dirty="0" smtClean="0"/>
              <a:t>10</a:t>
            </a:r>
            <a:r>
              <a:rPr lang="kk-KZ" dirty="0" smtClean="0"/>
              <a:t> факультетов,</a:t>
            </a:r>
            <a:r>
              <a:rPr lang="ru-RU" dirty="0" smtClean="0"/>
              <a:t> в том числе  факультет «</a:t>
            </a:r>
            <a:r>
              <a:rPr lang="en-US" dirty="0" smtClean="0"/>
              <a:t>Foundation</a:t>
            </a:r>
            <a:r>
              <a:rPr lang="ru-RU" dirty="0" smtClean="0"/>
              <a:t>»</a:t>
            </a:r>
            <a:r>
              <a:rPr lang="kk-KZ" dirty="0" smtClean="0"/>
              <a:t>,</a:t>
            </a:r>
            <a:r>
              <a:rPr lang="ru-RU" dirty="0" smtClean="0"/>
              <a:t> 42 кафедры, 14 научно-практических Центров, агробиологическая </a:t>
            </a:r>
            <a:r>
              <a:rPr lang="ru-RU" dirty="0" err="1" smtClean="0"/>
              <a:t>станци</a:t>
            </a:r>
            <a:r>
              <a:rPr lang="kk-KZ" dirty="0" smtClean="0"/>
              <a:t>я, </a:t>
            </a:r>
            <a:r>
              <a:rPr lang="ru-RU" dirty="0" smtClean="0"/>
              <a:t>Региональный центр инноваций и трансферта технологий, научно-технологический парк «</a:t>
            </a:r>
            <a:r>
              <a:rPr lang="kk-KZ" dirty="0" smtClean="0"/>
              <a:t>Ертіс</a:t>
            </a:r>
            <a:r>
              <a:rPr lang="ru-RU" dirty="0" smtClean="0"/>
              <a:t>» и студенческий инновационный центр.</a:t>
            </a:r>
          </a:p>
          <a:p>
            <a:pPr algn="just"/>
            <a:endParaRPr lang="ru-RU" dirty="0" smtClean="0"/>
          </a:p>
          <a:p>
            <a:pPr algn="ctr"/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19900" cy="48736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234888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 В настоящее время ученые университета участвуют в выполнении ряда международных и республиканских научных проектов и программ в области фундаментальных, прикладных и хоздоговорных тем. Всего общий объем выполнения финансируемых НИР в 2012 году составил 124 090,0 тыс. тенге.</a:t>
            </a:r>
          </a:p>
          <a:p>
            <a:pPr algn="just"/>
            <a:r>
              <a:rPr lang="ru-RU" dirty="0" smtClean="0"/>
              <a:t>	По заказам  предприятий и организаций выполнялись 23 хоздоговорные научно-исследовательские работы. Общий объем финансирования составил  16 748,3 тыс. тенге.	</a:t>
            </a:r>
          </a:p>
          <a:p>
            <a:pPr algn="just"/>
            <a:r>
              <a:rPr lang="ru-RU" dirty="0" smtClean="0"/>
              <a:t>	В рамках  бюджетной  программы  «</a:t>
            </a:r>
            <a:r>
              <a:rPr lang="ru-RU" dirty="0" err="1" smtClean="0"/>
              <a:t>Грантовое</a:t>
            </a:r>
            <a:r>
              <a:rPr lang="ru-RU" dirty="0" smtClean="0"/>
              <a:t> финансирование научных исследований»,  на 2012-2014 годы в университете ведется работа по 15 научным проектам с общим объемом финансирования  в 2012 году  57 млн. 342  тыс. тенге.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19900" cy="48736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234888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Начиная с 2011 года, учеными университета выполняются научные исследования, финансируемые по линии Министерства образования и науки РК по 10 инновационным научным проектам в рамках бюджетной программы «Целевое развитие университетской науки, ориентированной на инновационный результат». Годовой объем финансирования данных проектов составил 50 млн. тенге. Общий объем финансирования в 2011-2012 годах составил 100 млн. тенге.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19900" cy="48736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1340769"/>
          <a:ext cx="8208912" cy="5131723"/>
        </p:xfrm>
        <a:graphic>
          <a:graphicData uri="http://schemas.openxmlformats.org/drawingml/2006/table">
            <a:tbl>
              <a:tblPr/>
              <a:tblGrid>
                <a:gridCol w="552184"/>
                <a:gridCol w="4128336"/>
                <a:gridCol w="2232248"/>
                <a:gridCol w="1296144"/>
              </a:tblGrid>
              <a:tr h="2880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 темы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Научный руководитель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финансирования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(тыс. тенге)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«Биотехнология животных (Трансплантация эмбрионов животных»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д.б.н., профессор, 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Аятхан Магаш 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«Разработка методов повышения кормового баланса пойменных лугов путем включения в фитоценоз перспективных высокобелковых бобовых культур»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д.с/х.н.,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Альмишев Улан Хамзиевич 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«Разработка и внедрение селекционно-технологических методов повышения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конкурентноспособной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мясной продуктивности овец отечественных мясосальных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пород»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к.с/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х.н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 профессор,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Бурамбаева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Надежда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Бакаевна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Микроклональное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размножение безвирусного картофеля»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д.с/х.н.,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Бексеитов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Токтар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Карибаевич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«Применение биогумуса для воспроизводства плодородия почв на орошаемых землях»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к.с/х.н.,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Мустафаев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Болатжан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Абдыканович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«Биотехнология полимерного пищевого биоволокна»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к.т.н., доцент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Омарова Карина Маратовна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«Технология мясных и рыбных продуктов»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к.т.н., доцент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Исаева Куралай Сметкановна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«Сохранение и рациональное использование биоразнообразия флоры и фауны»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д.б.н.,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Ержанов Нурлан Тельманович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«Инвентаризация лекарственных растений Павлодарской области и перспективы использования их в фармацевтической промышленности»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д.с/х.н.,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Бексеитов Токтар Карибаевич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«Проведение экологической экспертизы путем оценки воздействия окружающей среды и аудита природоохранных мероприятий (деятельности)»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д.б.н., профессор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Ахметов Канат Камбарович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5000,0</a:t>
                      </a: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Итого: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50 000,0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17" marR="36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5656" y="18864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Инновационные научные проекты Павлодарского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государственного университета имени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Торайгырова по Программе «Целевое развитие университетской науки, ориентированной на инновационный результат»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2"/>
          <p:cNvSpPr txBox="1">
            <a:spLocks noChangeArrowheads="1"/>
          </p:cNvSpPr>
          <p:nvPr/>
        </p:nvSpPr>
        <p:spPr bwMode="auto">
          <a:xfrm>
            <a:off x="1475879" y="262389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«Биотехнология животных»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(Трансплантация эмбрионов животных)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388" name="Text Box 74"/>
          <p:cNvSpPr txBox="1">
            <a:spLocks noChangeArrowheads="1"/>
          </p:cNvSpPr>
          <p:nvPr/>
        </p:nvSpPr>
        <p:spPr bwMode="auto">
          <a:xfrm>
            <a:off x="827088" y="2997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638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22" y="1412776"/>
            <a:ext cx="214887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1116013" y="4149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1331640" y="530120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auto">
          <a:xfrm>
            <a:off x="2627784" y="1340768"/>
            <a:ext cx="6408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д.б.н., профессор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Аятхан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Магаш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генетически ценных телят-трансплантатов путем пересадки эмбрионов коров-доноров и их разведение.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Актуальность заключается в повышении продуктивности крупного рогатого скота путем применения клеточной биотехнологии без импорта  живых животных. Впервые была проведена работа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068960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показывает, что путем трансплантации эмбрионов можно получить от коров-доноров в среднем за год 30-40 телят. 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поголовья  высокопродуктивного скота немецкой симментальской породы для повышения мясной и молочной продуктивности крупного рогатого скота в регионе.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трансплантации эмбрионов коров-доноров получены 10 телят-трансплантатов. Результаты исследования внедряются в ТОО «Опытное хозяйство» Иртышского района и ТОО «Луганск» Павлодарского района Павлодарской области.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229200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Клеточная биотехнология позволяет резко увеличить продуктивность крупного рогатого скота за короткий срок. Трансплантация эмбрионов генетически ценных пород скота экономически выгодна по сравнению с покупкой, приобретением живых животных из зарубежных стран. Данный проект будет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коммерциализирован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хозяйствах, разводимых мясных и молочных пород  КРС республики.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5" name="Рисунок 14" descr="HPIM607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140968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27784" y="26369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извлечению, оценке и трансплантации эмбрионов коров симментальской породы в условиях Павлодарской области.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2"/>
          <p:cNvSpPr txBox="1">
            <a:spLocks noChangeArrowheads="1"/>
          </p:cNvSpPr>
          <p:nvPr/>
        </p:nvSpPr>
        <p:spPr bwMode="auto">
          <a:xfrm>
            <a:off x="1475879" y="116632"/>
            <a:ext cx="6840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«Разработка методов повышения кормового баланса пойменных лугов путем включения в фитоценоз перспективных высокобелковых бобовых культур»</a:t>
            </a:r>
            <a:endParaRPr lang="ru-RU" b="1" dirty="0">
              <a:ln w="3175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88" name="Text Box 74"/>
          <p:cNvSpPr txBox="1">
            <a:spLocks noChangeArrowheads="1"/>
          </p:cNvSpPr>
          <p:nvPr/>
        </p:nvSpPr>
        <p:spPr bwMode="auto">
          <a:xfrm>
            <a:off x="827088" y="2997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611560" y="3573017"/>
            <a:ext cx="93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1331913" y="50847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509120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412777"/>
            <a:ext cx="2016223" cy="144015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780928"/>
            <a:ext cx="2089596" cy="1501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85184"/>
            <a:ext cx="2016224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627784" y="1344831"/>
            <a:ext cx="63367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д.с/х.н., профессор,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Альмишев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У.Х.</a:t>
            </a:r>
          </a:p>
          <a:p>
            <a:pPr algn="just" eaLnBrk="0" hangingPunct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урожайности краткопоемных луговых травостоев и качества заготавливаемых кормов за счет подсева высокобелковых бобовых трав.</a:t>
            </a:r>
          </a:p>
          <a:p>
            <a:pPr algn="just" eaLnBrk="0" hangingPunct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новизна: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возможности улучшения состава лугового фитоценоза поймы реки Иртыш путем подсева многолетних бобовых трав. Впервые проводится подсев высокобелкового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лядвенца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рогатого на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краткопойменных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лугах поймы реки Иртыш.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9552" y="2852936"/>
            <a:ext cx="626469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проведения подсевных работ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остепненных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лугах (без нарушения естественного травостоя) можно увеличить долю бобовых трав до 50-70% вместо 2-7%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улучшения краткопоемных лугов путем подсева бобовых культур непосредственно в дернину лугового травостоя, урожайность повышается от 3-7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/га до 25-30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/га. Естественный травостой сохраняется полностью.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5013176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 проекта: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результатам экспериментальных работ принята областная программа по улучшению краткопоемных 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остепненных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лугов поймы реки Иртыш Павлодарской области на 2013 – 2015 годы на площади 50-70 тыс. 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настоящее время данная разработка внедрена на площади 12 тыс. га в условиях поймы реки Иртыш в Павлодарском,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Аксуском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Актогайском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Майском районах.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293096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испытания 43 вида кормовых растений по подсеву трав непосредственно в дернину пойменного луга, лучше всего проявил себя высокобелковый, высокопитательный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лядвенец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рогатый.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фон университет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8153400" y="4738688"/>
            <a:ext cx="381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387" name="Text Box 72"/>
          <p:cNvSpPr txBox="1">
            <a:spLocks noChangeArrowheads="1"/>
          </p:cNvSpPr>
          <p:nvPr/>
        </p:nvSpPr>
        <p:spPr bwMode="auto">
          <a:xfrm>
            <a:off x="1403648" y="188641"/>
            <a:ext cx="7740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4775" marR="152400" indent="0" algn="ctr"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chemeClr val="bg1"/>
                </a:solidFill>
                <a:latin typeface="Arial"/>
              </a:rPr>
              <a:t>«Разработка и внедрение селекционно-технологических методов повышения конкурентоспособной продуктивности овец отечественных мясосальных пород»</a:t>
            </a:r>
            <a:endParaRPr lang="ru-RU" sz="1100" kern="1400" dirty="0" smtClean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6388" name="Text Box 74"/>
          <p:cNvSpPr txBox="1">
            <a:spLocks noChangeArrowheads="1"/>
          </p:cNvSpPr>
          <p:nvPr/>
        </p:nvSpPr>
        <p:spPr bwMode="auto">
          <a:xfrm>
            <a:off x="827088" y="2997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611560" y="3573017"/>
            <a:ext cx="93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1331913" y="50847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869160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A2727-1E57-482D-ADF0-253F8AC98EC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699792" y="1488266"/>
            <a:ext cx="61926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к.с-х.н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профессор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Бурамбаева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и реализация эффективных методов селекции овец отечественных мясосальных пород по улучшению количественных и качественных  показателей мясной и шерстной продуктивности.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новизна: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Казахстане принята Программа развития мясного овцеводства. Разработка эффективных методов повышения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2852936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продуктивности овец в регионе позволит решить вопросы продовольственной безопасности и увеличения производства качественной баранины, соответствующая мировым стандартам.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Внедрение способов отбора овец желательного конституционального типа и новых малозатратных технологических приемов ведения отрасли в условиях северо-востока Казахстана позволяет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привлечь широкий круг аграрных товаропроизводителей. 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Будет повышен генетический потенциал мясосальных пород овец на основе усовершенствования их внутрипородной структуры и создания новых высокопродуктивных генотипов.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Полученный инновационный результат: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Ведутся работы по внедрению разработанных технологий в к/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Бовшик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ТОО «Акжар-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, Павлодарской области, п/х «Ақбастау»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ВКО. В результате, овцы желательного типа исследуемых пород превосходят стандарты пород по живой массе и настригу шерсти на 7-10%.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18568"/>
          <a:stretch>
            <a:fillRect/>
          </a:stretch>
        </p:blipFill>
        <p:spPr bwMode="auto">
          <a:xfrm>
            <a:off x="539552" y="1412776"/>
            <a:ext cx="2095500" cy="1577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39552" y="5257562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 и коммерциализация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основе рекомендуемых технологий повышение рентабельности производства увеличится на 25-30%, а в отдельных  процессах до 40-50%. Реализация и использование высокоценного молодняка в племенных и товарных стадах дает максимальный выпуск баранины и шерсти  при минимальных затратах. Получены 2 инновационных патента по способу селекции овец.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1120</TotalTime>
  <Words>2310</Words>
  <Application>Microsoft Office PowerPoint</Application>
  <PresentationFormat>Экран (4:3)</PresentationFormat>
  <Paragraphs>193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</vt:lpstr>
      <vt:lpstr>Слайд 2</vt:lpstr>
      <vt:lpstr> </vt:lpstr>
      <vt:lpstr> </vt:lpstr>
      <vt:lpstr> </vt:lpstr>
      <vt:lpstr> </vt:lpstr>
      <vt:lpstr>Слайд 7</vt:lpstr>
      <vt:lpstr>Слайд 8</vt:lpstr>
      <vt:lpstr>Слайд 9</vt:lpstr>
      <vt:lpstr>         Микроклональное размножение безвирусного картофеля  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 ходе выполнения факультетами финансируемых  научно-исследовательских работ </dc:title>
  <dc:creator>Admin</dc:creator>
  <cp:lastModifiedBy>Admin</cp:lastModifiedBy>
  <cp:revision>211</cp:revision>
  <dcterms:created xsi:type="dcterms:W3CDTF">2012-04-19T05:13:49Z</dcterms:created>
  <dcterms:modified xsi:type="dcterms:W3CDTF">2013-01-14T12:40:18Z</dcterms:modified>
</cp:coreProperties>
</file>