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58" r:id="rId4"/>
    <p:sldId id="260" r:id="rId5"/>
    <p:sldId id="265" r:id="rId6"/>
    <p:sldId id="257" r:id="rId7"/>
    <p:sldId id="262" r:id="rId8"/>
    <p:sldId id="266" r:id="rId9"/>
    <p:sldId id="267" r:id="rId10"/>
    <p:sldId id="25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88D3"/>
    <a:srgbClr val="0C67AC"/>
    <a:srgbClr val="094E81"/>
    <a:srgbClr val="5AC3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45777-26DC-47C7-BF89-B0540224A892}" type="doc">
      <dgm:prSet loTypeId="urn:microsoft.com/office/officeart/2005/8/layout/orgChart1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83FED54-D4B3-4CD4-BCF2-26652B390C40}">
      <dgm:prSet phldrT="[Текст]" custT="1"/>
      <dgm:spPr/>
      <dgm:t>
        <a:bodyPr/>
        <a:lstStyle/>
        <a:p>
          <a:r>
            <a:rPr lang="ru-RU" sz="2000" b="1" dirty="0" smtClean="0"/>
            <a:t>Демократическая культура</a:t>
          </a:r>
          <a:endParaRPr lang="ru-RU" sz="2000" dirty="0" smtClean="0"/>
        </a:p>
        <a:p>
          <a:r>
            <a:rPr lang="ru-RU" sz="2000" dirty="0" smtClean="0"/>
            <a:t>Комплекс ценностей, норм и образцов поведения</a:t>
          </a:r>
          <a:endParaRPr lang="ru-RU" sz="2000" dirty="0"/>
        </a:p>
      </dgm:t>
    </dgm:pt>
    <dgm:pt modelId="{8D5BC24A-6CE9-4E3B-BDC5-0BE1138FFBD7}" type="parTrans" cxnId="{4E8720BA-D670-4257-B89A-1CCE0BF8CA55}">
      <dgm:prSet/>
      <dgm:spPr/>
      <dgm:t>
        <a:bodyPr/>
        <a:lstStyle/>
        <a:p>
          <a:endParaRPr lang="ru-RU" sz="2000"/>
        </a:p>
      </dgm:t>
    </dgm:pt>
    <dgm:pt modelId="{7B040DD6-978E-4222-ABE8-8A76F69CD667}" type="sibTrans" cxnId="{4E8720BA-D670-4257-B89A-1CCE0BF8CA55}">
      <dgm:prSet/>
      <dgm:spPr/>
      <dgm:t>
        <a:bodyPr/>
        <a:lstStyle/>
        <a:p>
          <a:endParaRPr lang="ru-RU" sz="2000"/>
        </a:p>
      </dgm:t>
    </dgm:pt>
    <dgm:pt modelId="{3F990F7F-0DE4-4009-A9F1-7F8C7BA0FDEE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/>
            <a:t>Авторитаризм, традиции</a:t>
          </a:r>
          <a:endParaRPr lang="ru-RU" sz="2000" dirty="0"/>
        </a:p>
      </dgm:t>
    </dgm:pt>
    <dgm:pt modelId="{2C5E004F-5438-4052-9367-207E370BAD2A}" type="parTrans" cxnId="{B0FD4F3A-3AEA-40D4-959F-B0A055023D65}">
      <dgm:prSet/>
      <dgm:spPr>
        <a:ln w="28575">
          <a:solidFill>
            <a:srgbClr val="7388D3"/>
          </a:solidFill>
        </a:ln>
      </dgm:spPr>
      <dgm:t>
        <a:bodyPr/>
        <a:lstStyle/>
        <a:p>
          <a:endParaRPr lang="ru-RU" sz="2000"/>
        </a:p>
      </dgm:t>
    </dgm:pt>
    <dgm:pt modelId="{D598F7FC-F11D-47FC-BC98-8F7C10CEE010}" type="sibTrans" cxnId="{B0FD4F3A-3AEA-40D4-959F-B0A055023D65}">
      <dgm:prSet/>
      <dgm:spPr/>
      <dgm:t>
        <a:bodyPr/>
        <a:lstStyle/>
        <a:p>
          <a:endParaRPr lang="ru-RU" sz="2000"/>
        </a:p>
      </dgm:t>
    </dgm:pt>
    <dgm:pt modelId="{13161FEA-2D59-4A17-A1EA-790AB78541A8}">
      <dgm:prSet phldrT="[Текст]" custT="1"/>
      <dgm:spPr>
        <a:solidFill>
          <a:schemeClr val="bg2">
            <a:lumMod val="5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sz="2000" b="1" dirty="0" smtClean="0"/>
            <a:t>СОЗНАНИЕ</a:t>
          </a:r>
          <a:endParaRPr lang="ru-RU" sz="2000" dirty="0"/>
        </a:p>
      </dgm:t>
    </dgm:pt>
    <dgm:pt modelId="{E38F1D82-3D9F-4492-A5AA-74C5CCDEEE6C}" type="parTrans" cxnId="{3AFDFD6A-E7F6-4E62-8A92-11064AB7CCC6}">
      <dgm:prSet/>
      <dgm:spPr/>
      <dgm:t>
        <a:bodyPr/>
        <a:lstStyle/>
        <a:p>
          <a:endParaRPr lang="ru-RU" sz="2000"/>
        </a:p>
      </dgm:t>
    </dgm:pt>
    <dgm:pt modelId="{70813C42-4640-452F-82FC-CB4730D0E6EF}" type="sibTrans" cxnId="{3AFDFD6A-E7F6-4E62-8A92-11064AB7CCC6}">
      <dgm:prSet/>
      <dgm:spPr/>
      <dgm:t>
        <a:bodyPr/>
        <a:lstStyle/>
        <a:p>
          <a:endParaRPr lang="ru-RU" sz="2000"/>
        </a:p>
      </dgm:t>
    </dgm:pt>
    <dgm:pt modelId="{3F89B121-2109-48B5-90E8-2C701BB6D7BC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/>
            <a:t>Демократические ценности</a:t>
          </a:r>
        </a:p>
        <a:p>
          <a:r>
            <a:rPr lang="ru-RU" sz="1800" dirty="0" smtClean="0"/>
            <a:t>Личность-гражданин</a:t>
          </a:r>
          <a:endParaRPr lang="ru-RU" sz="1800" dirty="0"/>
        </a:p>
      </dgm:t>
    </dgm:pt>
    <dgm:pt modelId="{BBAC4E34-E16C-44CE-81D9-8E7E337CDAAF}" type="parTrans" cxnId="{3B2D8848-C3F6-4855-9606-EF4A2572092E}">
      <dgm:prSet/>
      <dgm:spPr>
        <a:ln w="28575">
          <a:solidFill>
            <a:srgbClr val="7388D3"/>
          </a:solidFill>
        </a:ln>
      </dgm:spPr>
      <dgm:t>
        <a:bodyPr/>
        <a:lstStyle/>
        <a:p>
          <a:endParaRPr lang="ru-RU" sz="2000"/>
        </a:p>
      </dgm:t>
    </dgm:pt>
    <dgm:pt modelId="{6C75BB3E-A79B-4940-A2BC-43642125B616}" type="sibTrans" cxnId="{3B2D8848-C3F6-4855-9606-EF4A2572092E}">
      <dgm:prSet/>
      <dgm:spPr/>
      <dgm:t>
        <a:bodyPr/>
        <a:lstStyle/>
        <a:p>
          <a:endParaRPr lang="ru-RU" sz="2000"/>
        </a:p>
      </dgm:t>
    </dgm:pt>
    <dgm:pt modelId="{94096F2A-CA36-4E23-91C5-8B0FBE85636C}" type="pres">
      <dgm:prSet presAssocID="{0ED45777-26DC-47C7-BF89-B0540224A8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22404D-FD64-49ED-94AE-D2E8FDEF2D29}" type="pres">
      <dgm:prSet presAssocID="{683FED54-D4B3-4CD4-BCF2-26652B390C4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B688A5B-52F2-45F5-8BEA-B14337DA1C79}" type="pres">
      <dgm:prSet presAssocID="{683FED54-D4B3-4CD4-BCF2-26652B390C40}" presName="rootComposite1" presStyleCnt="0"/>
      <dgm:spPr/>
      <dgm:t>
        <a:bodyPr/>
        <a:lstStyle/>
        <a:p>
          <a:endParaRPr lang="ru-RU"/>
        </a:p>
      </dgm:t>
    </dgm:pt>
    <dgm:pt modelId="{BEFFA913-500A-47DE-A901-287434538184}" type="pres">
      <dgm:prSet presAssocID="{683FED54-D4B3-4CD4-BCF2-26652B390C40}" presName="rootText1" presStyleLbl="node0" presStyleIdx="0" presStyleCnt="1" custScaleX="223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D79AD3-AD22-4C7D-9157-E9538E862C21}" type="pres">
      <dgm:prSet presAssocID="{683FED54-D4B3-4CD4-BCF2-26652B390C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31A94A-D9B1-4D8C-BC85-BA363D8EF647}" type="pres">
      <dgm:prSet presAssocID="{683FED54-D4B3-4CD4-BCF2-26652B390C40}" presName="hierChild2" presStyleCnt="0"/>
      <dgm:spPr/>
      <dgm:t>
        <a:bodyPr/>
        <a:lstStyle/>
        <a:p>
          <a:endParaRPr lang="ru-RU"/>
        </a:p>
      </dgm:t>
    </dgm:pt>
    <dgm:pt modelId="{8F4EAC3A-8428-48CE-A1B0-EE5794E451E6}" type="pres">
      <dgm:prSet presAssocID="{2C5E004F-5438-4052-9367-207E370BAD2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9E52828-640D-4F2B-B98A-0AF0A3AA5B44}" type="pres">
      <dgm:prSet presAssocID="{3F990F7F-0DE4-4009-A9F1-7F8C7BA0FDE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64983C8-C4B2-4207-8EC7-7A74CB3A614A}" type="pres">
      <dgm:prSet presAssocID="{3F990F7F-0DE4-4009-A9F1-7F8C7BA0FDEE}" presName="rootComposite" presStyleCnt="0"/>
      <dgm:spPr/>
      <dgm:t>
        <a:bodyPr/>
        <a:lstStyle/>
        <a:p>
          <a:endParaRPr lang="ru-RU"/>
        </a:p>
      </dgm:t>
    </dgm:pt>
    <dgm:pt modelId="{86754D0E-EA1F-4726-8E4C-BCA3854D1E34}" type="pres">
      <dgm:prSet presAssocID="{3F990F7F-0DE4-4009-A9F1-7F8C7BA0FD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E746B2-6DCC-4E83-B3B3-600FC31DD392}" type="pres">
      <dgm:prSet presAssocID="{3F990F7F-0DE4-4009-A9F1-7F8C7BA0FDEE}" presName="rootConnector" presStyleLbl="node2" presStyleIdx="0" presStyleCnt="3"/>
      <dgm:spPr/>
      <dgm:t>
        <a:bodyPr/>
        <a:lstStyle/>
        <a:p>
          <a:endParaRPr lang="ru-RU"/>
        </a:p>
      </dgm:t>
    </dgm:pt>
    <dgm:pt modelId="{CC5103DF-6AB6-4469-A539-61FA8FB8C424}" type="pres">
      <dgm:prSet presAssocID="{3F990F7F-0DE4-4009-A9F1-7F8C7BA0FDEE}" presName="hierChild4" presStyleCnt="0"/>
      <dgm:spPr/>
      <dgm:t>
        <a:bodyPr/>
        <a:lstStyle/>
        <a:p>
          <a:endParaRPr lang="ru-RU"/>
        </a:p>
      </dgm:t>
    </dgm:pt>
    <dgm:pt modelId="{4E501444-FF98-4081-9688-7DE41CA7B392}" type="pres">
      <dgm:prSet presAssocID="{3F990F7F-0DE4-4009-A9F1-7F8C7BA0FDEE}" presName="hierChild5" presStyleCnt="0"/>
      <dgm:spPr/>
      <dgm:t>
        <a:bodyPr/>
        <a:lstStyle/>
        <a:p>
          <a:endParaRPr lang="ru-RU"/>
        </a:p>
      </dgm:t>
    </dgm:pt>
    <dgm:pt modelId="{77B40AEB-214F-4594-A04F-10E210CB6B35}" type="pres">
      <dgm:prSet presAssocID="{E38F1D82-3D9F-4492-A5AA-74C5CCDEEE6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68137F3-A471-491C-9B8D-4E0E158DBD65}" type="pres">
      <dgm:prSet presAssocID="{13161FEA-2D59-4A17-A1EA-790AB78541A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EB4421E-7F7F-4538-A60D-8462D05278EC}" type="pres">
      <dgm:prSet presAssocID="{13161FEA-2D59-4A17-A1EA-790AB78541A8}" presName="rootComposite" presStyleCnt="0"/>
      <dgm:spPr/>
      <dgm:t>
        <a:bodyPr/>
        <a:lstStyle/>
        <a:p>
          <a:endParaRPr lang="ru-RU"/>
        </a:p>
      </dgm:t>
    </dgm:pt>
    <dgm:pt modelId="{8316288D-5718-4952-A522-E13D86C81CBE}" type="pres">
      <dgm:prSet presAssocID="{13161FEA-2D59-4A17-A1EA-790AB78541A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6AD1DD-D7F7-4F88-A194-C81429A7C304}" type="pres">
      <dgm:prSet presAssocID="{13161FEA-2D59-4A17-A1EA-790AB78541A8}" presName="rootConnector" presStyleLbl="node2" presStyleIdx="1" presStyleCnt="3"/>
      <dgm:spPr/>
      <dgm:t>
        <a:bodyPr/>
        <a:lstStyle/>
        <a:p>
          <a:endParaRPr lang="ru-RU"/>
        </a:p>
      </dgm:t>
    </dgm:pt>
    <dgm:pt modelId="{47D2A902-8333-4634-8365-A34AF602CAAD}" type="pres">
      <dgm:prSet presAssocID="{13161FEA-2D59-4A17-A1EA-790AB78541A8}" presName="hierChild4" presStyleCnt="0"/>
      <dgm:spPr/>
      <dgm:t>
        <a:bodyPr/>
        <a:lstStyle/>
        <a:p>
          <a:endParaRPr lang="ru-RU"/>
        </a:p>
      </dgm:t>
    </dgm:pt>
    <dgm:pt modelId="{297646E7-DC8D-4531-8237-E5CDEAD49602}" type="pres">
      <dgm:prSet presAssocID="{13161FEA-2D59-4A17-A1EA-790AB78541A8}" presName="hierChild5" presStyleCnt="0"/>
      <dgm:spPr/>
      <dgm:t>
        <a:bodyPr/>
        <a:lstStyle/>
        <a:p>
          <a:endParaRPr lang="ru-RU"/>
        </a:p>
      </dgm:t>
    </dgm:pt>
    <dgm:pt modelId="{823B4F63-EA24-4799-BFBE-BC7429A8B847}" type="pres">
      <dgm:prSet presAssocID="{BBAC4E34-E16C-44CE-81D9-8E7E337CDA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9ADDB8A-0C56-4443-8D12-98D40CD3C89E}" type="pres">
      <dgm:prSet presAssocID="{3F89B121-2109-48B5-90E8-2C701BB6D7B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7CAEA44-E26F-470E-A3BD-8F0D7172E192}" type="pres">
      <dgm:prSet presAssocID="{3F89B121-2109-48B5-90E8-2C701BB6D7BC}" presName="rootComposite" presStyleCnt="0"/>
      <dgm:spPr/>
      <dgm:t>
        <a:bodyPr/>
        <a:lstStyle/>
        <a:p>
          <a:endParaRPr lang="ru-RU"/>
        </a:p>
      </dgm:t>
    </dgm:pt>
    <dgm:pt modelId="{30B65F67-0617-4AFA-9F17-180A43B35968}" type="pres">
      <dgm:prSet presAssocID="{3F89B121-2109-48B5-90E8-2C701BB6D7B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8F80A8-7482-4242-949C-44C9E28046A6}" type="pres">
      <dgm:prSet presAssocID="{3F89B121-2109-48B5-90E8-2C701BB6D7BC}" presName="rootConnector" presStyleLbl="node2" presStyleIdx="2" presStyleCnt="3"/>
      <dgm:spPr/>
      <dgm:t>
        <a:bodyPr/>
        <a:lstStyle/>
        <a:p>
          <a:endParaRPr lang="ru-RU"/>
        </a:p>
      </dgm:t>
    </dgm:pt>
    <dgm:pt modelId="{16A10E02-A746-46CE-89AD-2B79957BC5AC}" type="pres">
      <dgm:prSet presAssocID="{3F89B121-2109-48B5-90E8-2C701BB6D7BC}" presName="hierChild4" presStyleCnt="0"/>
      <dgm:spPr/>
      <dgm:t>
        <a:bodyPr/>
        <a:lstStyle/>
        <a:p>
          <a:endParaRPr lang="ru-RU"/>
        </a:p>
      </dgm:t>
    </dgm:pt>
    <dgm:pt modelId="{A8C5D33E-FEBE-433B-9472-CF67E026F5F4}" type="pres">
      <dgm:prSet presAssocID="{3F89B121-2109-48B5-90E8-2C701BB6D7BC}" presName="hierChild5" presStyleCnt="0"/>
      <dgm:spPr/>
      <dgm:t>
        <a:bodyPr/>
        <a:lstStyle/>
        <a:p>
          <a:endParaRPr lang="ru-RU"/>
        </a:p>
      </dgm:t>
    </dgm:pt>
    <dgm:pt modelId="{4607FAC9-6821-4EBE-8ED2-C5CF7E0122CB}" type="pres">
      <dgm:prSet presAssocID="{683FED54-D4B3-4CD4-BCF2-26652B390C40}" presName="hierChild3" presStyleCnt="0"/>
      <dgm:spPr/>
      <dgm:t>
        <a:bodyPr/>
        <a:lstStyle/>
        <a:p>
          <a:endParaRPr lang="ru-RU"/>
        </a:p>
      </dgm:t>
    </dgm:pt>
  </dgm:ptLst>
  <dgm:cxnLst>
    <dgm:cxn modelId="{79F5E79F-D56C-4AD5-8479-C10F0C09CEAF}" type="presOf" srcId="{0ED45777-26DC-47C7-BF89-B0540224A892}" destId="{94096F2A-CA36-4E23-91C5-8B0FBE85636C}" srcOrd="0" destOrd="0" presId="urn:microsoft.com/office/officeart/2005/8/layout/orgChart1"/>
    <dgm:cxn modelId="{3AFDFD6A-E7F6-4E62-8A92-11064AB7CCC6}" srcId="{683FED54-D4B3-4CD4-BCF2-26652B390C40}" destId="{13161FEA-2D59-4A17-A1EA-790AB78541A8}" srcOrd="1" destOrd="0" parTransId="{E38F1D82-3D9F-4492-A5AA-74C5CCDEEE6C}" sibTransId="{70813C42-4640-452F-82FC-CB4730D0E6EF}"/>
    <dgm:cxn modelId="{4E8720BA-D670-4257-B89A-1CCE0BF8CA55}" srcId="{0ED45777-26DC-47C7-BF89-B0540224A892}" destId="{683FED54-D4B3-4CD4-BCF2-26652B390C40}" srcOrd="0" destOrd="0" parTransId="{8D5BC24A-6CE9-4E3B-BDC5-0BE1138FFBD7}" sibTransId="{7B040DD6-978E-4222-ABE8-8A76F69CD667}"/>
    <dgm:cxn modelId="{0720043E-7A3F-4E84-A513-3BB730330A71}" type="presOf" srcId="{683FED54-D4B3-4CD4-BCF2-26652B390C40}" destId="{0ED79AD3-AD22-4C7D-9157-E9538E862C21}" srcOrd="1" destOrd="0" presId="urn:microsoft.com/office/officeart/2005/8/layout/orgChart1"/>
    <dgm:cxn modelId="{88BCDC53-6119-4F4B-BE1C-9831F72CCCD2}" type="presOf" srcId="{3F990F7F-0DE4-4009-A9F1-7F8C7BA0FDEE}" destId="{2AE746B2-6DCC-4E83-B3B3-600FC31DD392}" srcOrd="1" destOrd="0" presId="urn:microsoft.com/office/officeart/2005/8/layout/orgChart1"/>
    <dgm:cxn modelId="{9EA671D8-B918-4CC0-B8D3-91261E0B3645}" type="presOf" srcId="{BBAC4E34-E16C-44CE-81D9-8E7E337CDAAF}" destId="{823B4F63-EA24-4799-BFBE-BC7429A8B847}" srcOrd="0" destOrd="0" presId="urn:microsoft.com/office/officeart/2005/8/layout/orgChart1"/>
    <dgm:cxn modelId="{B0FD4F3A-3AEA-40D4-959F-B0A055023D65}" srcId="{683FED54-D4B3-4CD4-BCF2-26652B390C40}" destId="{3F990F7F-0DE4-4009-A9F1-7F8C7BA0FDEE}" srcOrd="0" destOrd="0" parTransId="{2C5E004F-5438-4052-9367-207E370BAD2A}" sibTransId="{D598F7FC-F11D-47FC-BC98-8F7C10CEE010}"/>
    <dgm:cxn modelId="{AD8A48EF-D422-4020-B5A7-5FE6BB4B6ED6}" type="presOf" srcId="{E38F1D82-3D9F-4492-A5AA-74C5CCDEEE6C}" destId="{77B40AEB-214F-4594-A04F-10E210CB6B35}" srcOrd="0" destOrd="0" presId="urn:microsoft.com/office/officeart/2005/8/layout/orgChart1"/>
    <dgm:cxn modelId="{18E070E3-BD8B-4F59-966D-6C5B8540B517}" type="presOf" srcId="{3F89B121-2109-48B5-90E8-2C701BB6D7BC}" destId="{30B65F67-0617-4AFA-9F17-180A43B35968}" srcOrd="0" destOrd="0" presId="urn:microsoft.com/office/officeart/2005/8/layout/orgChart1"/>
    <dgm:cxn modelId="{2B278F72-69AD-4C1B-BB32-990BDC7A94CC}" type="presOf" srcId="{683FED54-D4B3-4CD4-BCF2-26652B390C40}" destId="{BEFFA913-500A-47DE-A901-287434538184}" srcOrd="0" destOrd="0" presId="urn:microsoft.com/office/officeart/2005/8/layout/orgChart1"/>
    <dgm:cxn modelId="{D5016E5B-A8AC-46E3-9DFC-B967030548BD}" type="presOf" srcId="{13161FEA-2D59-4A17-A1EA-790AB78541A8}" destId="{666AD1DD-D7F7-4F88-A194-C81429A7C304}" srcOrd="1" destOrd="0" presId="urn:microsoft.com/office/officeart/2005/8/layout/orgChart1"/>
    <dgm:cxn modelId="{444E23DC-4722-4E97-AD3A-30343ACD4E89}" type="presOf" srcId="{3F89B121-2109-48B5-90E8-2C701BB6D7BC}" destId="{788F80A8-7482-4242-949C-44C9E28046A6}" srcOrd="1" destOrd="0" presId="urn:microsoft.com/office/officeart/2005/8/layout/orgChart1"/>
    <dgm:cxn modelId="{3B2D8848-C3F6-4855-9606-EF4A2572092E}" srcId="{683FED54-D4B3-4CD4-BCF2-26652B390C40}" destId="{3F89B121-2109-48B5-90E8-2C701BB6D7BC}" srcOrd="2" destOrd="0" parTransId="{BBAC4E34-E16C-44CE-81D9-8E7E337CDAAF}" sibTransId="{6C75BB3E-A79B-4940-A2BC-43642125B616}"/>
    <dgm:cxn modelId="{B8816EB7-FFC4-463C-9382-15296DBCF603}" type="presOf" srcId="{3F990F7F-0DE4-4009-A9F1-7F8C7BA0FDEE}" destId="{86754D0E-EA1F-4726-8E4C-BCA3854D1E34}" srcOrd="0" destOrd="0" presId="urn:microsoft.com/office/officeart/2005/8/layout/orgChart1"/>
    <dgm:cxn modelId="{830E7B93-9915-4629-B0E5-78B61309AE2E}" type="presOf" srcId="{2C5E004F-5438-4052-9367-207E370BAD2A}" destId="{8F4EAC3A-8428-48CE-A1B0-EE5794E451E6}" srcOrd="0" destOrd="0" presId="urn:microsoft.com/office/officeart/2005/8/layout/orgChart1"/>
    <dgm:cxn modelId="{4A92E4B1-45A0-471D-980C-C6CA69CB9917}" type="presOf" srcId="{13161FEA-2D59-4A17-A1EA-790AB78541A8}" destId="{8316288D-5718-4952-A522-E13D86C81CBE}" srcOrd="0" destOrd="0" presId="urn:microsoft.com/office/officeart/2005/8/layout/orgChart1"/>
    <dgm:cxn modelId="{29A0F9E3-5642-424C-93B5-0B70002017C3}" type="presParOf" srcId="{94096F2A-CA36-4E23-91C5-8B0FBE85636C}" destId="{0A22404D-FD64-49ED-94AE-D2E8FDEF2D29}" srcOrd="0" destOrd="0" presId="urn:microsoft.com/office/officeart/2005/8/layout/orgChart1"/>
    <dgm:cxn modelId="{CCE63C2C-5FC9-4FEC-9819-98580EF68C39}" type="presParOf" srcId="{0A22404D-FD64-49ED-94AE-D2E8FDEF2D29}" destId="{8B688A5B-52F2-45F5-8BEA-B14337DA1C79}" srcOrd="0" destOrd="0" presId="urn:microsoft.com/office/officeart/2005/8/layout/orgChart1"/>
    <dgm:cxn modelId="{8A66978D-CF0E-48E8-B7B4-8CB1F344A2E8}" type="presParOf" srcId="{8B688A5B-52F2-45F5-8BEA-B14337DA1C79}" destId="{BEFFA913-500A-47DE-A901-287434538184}" srcOrd="0" destOrd="0" presId="urn:microsoft.com/office/officeart/2005/8/layout/orgChart1"/>
    <dgm:cxn modelId="{5EEF1374-E6D1-4CA1-A541-332AF7572553}" type="presParOf" srcId="{8B688A5B-52F2-45F5-8BEA-B14337DA1C79}" destId="{0ED79AD3-AD22-4C7D-9157-E9538E862C21}" srcOrd="1" destOrd="0" presId="urn:microsoft.com/office/officeart/2005/8/layout/orgChart1"/>
    <dgm:cxn modelId="{3422A5A5-D5B2-4DD9-B831-64CD0B56C547}" type="presParOf" srcId="{0A22404D-FD64-49ED-94AE-D2E8FDEF2D29}" destId="{2D31A94A-D9B1-4D8C-BC85-BA363D8EF647}" srcOrd="1" destOrd="0" presId="urn:microsoft.com/office/officeart/2005/8/layout/orgChart1"/>
    <dgm:cxn modelId="{7EC7AABF-BBB1-471E-9816-EF994DB218D2}" type="presParOf" srcId="{2D31A94A-D9B1-4D8C-BC85-BA363D8EF647}" destId="{8F4EAC3A-8428-48CE-A1B0-EE5794E451E6}" srcOrd="0" destOrd="0" presId="urn:microsoft.com/office/officeart/2005/8/layout/orgChart1"/>
    <dgm:cxn modelId="{D84B3DC5-FEBA-4432-90A9-F3F0B77D3EDC}" type="presParOf" srcId="{2D31A94A-D9B1-4D8C-BC85-BA363D8EF647}" destId="{39E52828-640D-4F2B-B98A-0AF0A3AA5B44}" srcOrd="1" destOrd="0" presId="urn:microsoft.com/office/officeart/2005/8/layout/orgChart1"/>
    <dgm:cxn modelId="{69AC4307-A036-400C-B2B2-59C725E776F1}" type="presParOf" srcId="{39E52828-640D-4F2B-B98A-0AF0A3AA5B44}" destId="{164983C8-C4B2-4207-8EC7-7A74CB3A614A}" srcOrd="0" destOrd="0" presId="urn:microsoft.com/office/officeart/2005/8/layout/orgChart1"/>
    <dgm:cxn modelId="{530FAD44-28D8-4315-8502-B623D836D249}" type="presParOf" srcId="{164983C8-C4B2-4207-8EC7-7A74CB3A614A}" destId="{86754D0E-EA1F-4726-8E4C-BCA3854D1E34}" srcOrd="0" destOrd="0" presId="urn:microsoft.com/office/officeart/2005/8/layout/orgChart1"/>
    <dgm:cxn modelId="{D0F1E229-ACC8-4699-B432-BAD495E89A0B}" type="presParOf" srcId="{164983C8-C4B2-4207-8EC7-7A74CB3A614A}" destId="{2AE746B2-6DCC-4E83-B3B3-600FC31DD392}" srcOrd="1" destOrd="0" presId="urn:microsoft.com/office/officeart/2005/8/layout/orgChart1"/>
    <dgm:cxn modelId="{B94CBBF4-425F-4666-B9AB-4585C0C231CA}" type="presParOf" srcId="{39E52828-640D-4F2B-B98A-0AF0A3AA5B44}" destId="{CC5103DF-6AB6-4469-A539-61FA8FB8C424}" srcOrd="1" destOrd="0" presId="urn:microsoft.com/office/officeart/2005/8/layout/orgChart1"/>
    <dgm:cxn modelId="{866B0053-36AD-4DE0-A1A1-FCF2B0A37F9B}" type="presParOf" srcId="{39E52828-640D-4F2B-B98A-0AF0A3AA5B44}" destId="{4E501444-FF98-4081-9688-7DE41CA7B392}" srcOrd="2" destOrd="0" presId="urn:microsoft.com/office/officeart/2005/8/layout/orgChart1"/>
    <dgm:cxn modelId="{E7388683-7159-4BA3-8F4F-45A430EABBA0}" type="presParOf" srcId="{2D31A94A-D9B1-4D8C-BC85-BA363D8EF647}" destId="{77B40AEB-214F-4594-A04F-10E210CB6B35}" srcOrd="2" destOrd="0" presId="urn:microsoft.com/office/officeart/2005/8/layout/orgChart1"/>
    <dgm:cxn modelId="{161B0111-2D2A-446A-A1E3-6EB7CB54C387}" type="presParOf" srcId="{2D31A94A-D9B1-4D8C-BC85-BA363D8EF647}" destId="{F68137F3-A471-491C-9B8D-4E0E158DBD65}" srcOrd="3" destOrd="0" presId="urn:microsoft.com/office/officeart/2005/8/layout/orgChart1"/>
    <dgm:cxn modelId="{A7E72100-B732-428F-8DCC-4D6BC61B7FF6}" type="presParOf" srcId="{F68137F3-A471-491C-9B8D-4E0E158DBD65}" destId="{2EB4421E-7F7F-4538-A60D-8462D05278EC}" srcOrd="0" destOrd="0" presId="urn:microsoft.com/office/officeart/2005/8/layout/orgChart1"/>
    <dgm:cxn modelId="{BE8A6907-06F1-402F-8117-BE5C1F477213}" type="presParOf" srcId="{2EB4421E-7F7F-4538-A60D-8462D05278EC}" destId="{8316288D-5718-4952-A522-E13D86C81CBE}" srcOrd="0" destOrd="0" presId="urn:microsoft.com/office/officeart/2005/8/layout/orgChart1"/>
    <dgm:cxn modelId="{BA4D2F40-515D-4EDD-BAA2-EA293DE54DBA}" type="presParOf" srcId="{2EB4421E-7F7F-4538-A60D-8462D05278EC}" destId="{666AD1DD-D7F7-4F88-A194-C81429A7C304}" srcOrd="1" destOrd="0" presId="urn:microsoft.com/office/officeart/2005/8/layout/orgChart1"/>
    <dgm:cxn modelId="{4731DE43-62D3-4441-AEC5-916A0EB52351}" type="presParOf" srcId="{F68137F3-A471-491C-9B8D-4E0E158DBD65}" destId="{47D2A902-8333-4634-8365-A34AF602CAAD}" srcOrd="1" destOrd="0" presId="urn:microsoft.com/office/officeart/2005/8/layout/orgChart1"/>
    <dgm:cxn modelId="{165786B6-9350-4154-BD04-098784D1EBFB}" type="presParOf" srcId="{F68137F3-A471-491C-9B8D-4E0E158DBD65}" destId="{297646E7-DC8D-4531-8237-E5CDEAD49602}" srcOrd="2" destOrd="0" presId="urn:microsoft.com/office/officeart/2005/8/layout/orgChart1"/>
    <dgm:cxn modelId="{8F447AC5-EF2F-4A49-B36D-D061737F4E1A}" type="presParOf" srcId="{2D31A94A-D9B1-4D8C-BC85-BA363D8EF647}" destId="{823B4F63-EA24-4799-BFBE-BC7429A8B847}" srcOrd="4" destOrd="0" presId="urn:microsoft.com/office/officeart/2005/8/layout/orgChart1"/>
    <dgm:cxn modelId="{CC30D5EF-B9DD-4845-9B91-4655ED7F45B8}" type="presParOf" srcId="{2D31A94A-D9B1-4D8C-BC85-BA363D8EF647}" destId="{89ADDB8A-0C56-4443-8D12-98D40CD3C89E}" srcOrd="5" destOrd="0" presId="urn:microsoft.com/office/officeart/2005/8/layout/orgChart1"/>
    <dgm:cxn modelId="{6705D75F-CB57-4626-B630-87CA3B97FDC9}" type="presParOf" srcId="{89ADDB8A-0C56-4443-8D12-98D40CD3C89E}" destId="{77CAEA44-E26F-470E-A3BD-8F0D7172E192}" srcOrd="0" destOrd="0" presId="urn:microsoft.com/office/officeart/2005/8/layout/orgChart1"/>
    <dgm:cxn modelId="{48213006-0E51-4C47-A7BA-DA068B0A8CA2}" type="presParOf" srcId="{77CAEA44-E26F-470E-A3BD-8F0D7172E192}" destId="{30B65F67-0617-4AFA-9F17-180A43B35968}" srcOrd="0" destOrd="0" presId="urn:microsoft.com/office/officeart/2005/8/layout/orgChart1"/>
    <dgm:cxn modelId="{FC88DFBB-DA0B-4A97-B8FB-D78CA3062096}" type="presParOf" srcId="{77CAEA44-E26F-470E-A3BD-8F0D7172E192}" destId="{788F80A8-7482-4242-949C-44C9E28046A6}" srcOrd="1" destOrd="0" presId="urn:microsoft.com/office/officeart/2005/8/layout/orgChart1"/>
    <dgm:cxn modelId="{46117D73-31F0-4DB6-AC50-7D990BF591EA}" type="presParOf" srcId="{89ADDB8A-0C56-4443-8D12-98D40CD3C89E}" destId="{16A10E02-A746-46CE-89AD-2B79957BC5AC}" srcOrd="1" destOrd="0" presId="urn:microsoft.com/office/officeart/2005/8/layout/orgChart1"/>
    <dgm:cxn modelId="{228A4DAB-06B7-44C8-90B2-3B14F9CB5F9B}" type="presParOf" srcId="{89ADDB8A-0C56-4443-8D12-98D40CD3C89E}" destId="{A8C5D33E-FEBE-433B-9472-CF67E026F5F4}" srcOrd="2" destOrd="0" presId="urn:microsoft.com/office/officeart/2005/8/layout/orgChart1"/>
    <dgm:cxn modelId="{4E928E4E-6E85-4DD1-B756-6366AD030F14}" type="presParOf" srcId="{0A22404D-FD64-49ED-94AE-D2E8FDEF2D29}" destId="{4607FAC9-6821-4EBE-8ED2-C5CF7E012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08376-D434-41B0-B026-9DEA14C746F2}" type="doc">
      <dgm:prSet loTypeId="urn:microsoft.com/office/officeart/2005/8/layout/bList2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EE701B0-DFDA-4E3D-99F0-60F649EE2375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16FE136B-C120-4524-9D4F-2F4C8A7B672D}" type="parTrans" cxnId="{6F73DAB4-B33A-4F76-A6A2-4E8C224D2405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81014057-CCD8-4456-A0B3-A5B650AC7A05}" type="sibTrans" cxnId="{6F73DAB4-B33A-4F76-A6A2-4E8C224D2405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157C7D37-3B60-46E3-A182-94ECD0931798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80712003-EA08-41AD-B46E-18C9A3130450}" type="parTrans" cxnId="{274E5D2F-8757-4B86-8EFA-49C69ED45572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56BF8B8D-6EB3-42EA-A0CD-F1D50CFAF088}" type="sibTrans" cxnId="{274E5D2F-8757-4B86-8EFA-49C69ED45572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BB8D9259-79E4-4698-BD63-2A3B9E9C5B29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166599CD-B3AD-4409-90BD-359D2FB9D0EA}" type="parTrans" cxnId="{A5E7E3B7-45EA-4A75-B65B-0D8C25F0CEA4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411735FF-B01B-49C1-A72C-595078127A6C}" type="sibTrans" cxnId="{A5E7E3B7-45EA-4A75-B65B-0D8C25F0CEA4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260BD471-76F4-427D-99FC-EFED44B149DC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7860D57F-A173-41AA-B52A-DAA44834F4C9}" type="parTrans" cxnId="{0BEEF6B2-2E0D-45D8-8E30-2A78D89A8C29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8AB8D7F6-A555-4A18-81DD-9F62957C9F71}" type="sibTrans" cxnId="{0BEEF6B2-2E0D-45D8-8E30-2A78D89A8C29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708326A5-8957-4AFE-8634-969EE14C6FCD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2231C2D1-863B-437F-8955-969B5F57A2FD}" type="parTrans" cxnId="{5CE4C51F-F9C0-4670-A376-DA2E4CB5D45F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BF049F83-7D40-42CD-A056-2A6A0F7F177D}" type="sibTrans" cxnId="{5CE4C51F-F9C0-4670-A376-DA2E4CB5D45F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5CC41FB3-A209-4142-9663-ABEFA97C9CE4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48AE41A4-B7EC-438C-9F8C-E8A237B559F9}" type="parTrans" cxnId="{813AAF3F-2593-40B6-8628-9BA081ABCA2A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8B1AE325-FF09-4959-81B4-B048B655377F}" type="sibTrans" cxnId="{813AAF3F-2593-40B6-8628-9BA081ABCA2A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F54C453C-C4DD-47A7-BED9-4FFC49DBFEE3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A9771B1F-AFC8-4275-A879-5A0251DCF8EA}" type="parTrans" cxnId="{137B8593-1F2D-40E3-92C6-623E84FC180A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E3CEBF7D-D78F-44AB-BD88-8FD1E40A48B9}" type="sibTrans" cxnId="{137B8593-1F2D-40E3-92C6-623E84FC180A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78C710FD-E4EA-42BE-A78C-018C11C22937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6612F0B6-CFD8-4B4A-8988-A731667F6D1A}" type="parTrans" cxnId="{62E9C158-A813-4553-A730-E7C12C035A8C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2B325D64-AE03-4984-A418-DCB55DCF2A82}" type="sibTrans" cxnId="{62E9C158-A813-4553-A730-E7C12C035A8C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CFA64EC3-968C-49BD-B8F7-F0B50977376C}">
      <dgm:prSet custT="1"/>
      <dgm:spPr/>
      <dgm:t>
        <a:bodyPr/>
        <a:lstStyle/>
        <a:p>
          <a:pPr rtl="0"/>
          <a:endParaRPr lang="ru-RU" sz="1200" b="0" dirty="0">
            <a:effectLst/>
          </a:endParaRPr>
        </a:p>
      </dgm:t>
    </dgm:pt>
    <dgm:pt modelId="{3CA1745E-037B-492B-A8BA-3E9562DE530E}" type="parTrans" cxnId="{8C7C929D-BF86-4CD2-B7FD-66D19E301819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692B9CF5-265D-4C19-AC88-335888A92E23}" type="sibTrans" cxnId="{8C7C929D-BF86-4CD2-B7FD-66D19E301819}">
      <dgm:prSet/>
      <dgm:spPr/>
      <dgm:t>
        <a:bodyPr/>
        <a:lstStyle/>
        <a:p>
          <a:endParaRPr lang="ru-RU" sz="1200" b="0">
            <a:effectLst/>
          </a:endParaRPr>
        </a:p>
      </dgm:t>
    </dgm:pt>
    <dgm:pt modelId="{66A28464-2C1E-47CB-8C53-96FEF68FD363}">
      <dgm:prSet custT="1"/>
      <dgm:spPr/>
      <dgm:t>
        <a:bodyPr anchor="t"/>
        <a:lstStyle/>
        <a:p>
          <a:pPr algn="ctr" rtl="0"/>
          <a:r>
            <a:rPr lang="ru-RU" sz="1200" b="0" dirty="0" smtClean="0">
              <a:effectLst/>
            </a:rPr>
            <a:t>Возведение роли преподавателя до уровня помощника в получении знаний. Использование системы наставников для приучения студентов к самостоятельности и гражданской ответственности</a:t>
          </a:r>
          <a:endParaRPr lang="ru-RU" sz="1200" dirty="0"/>
        </a:p>
      </dgm:t>
    </dgm:pt>
    <dgm:pt modelId="{4F7D511D-0B76-4A10-BC29-079B1712D02A}" type="parTrans" cxnId="{6A6D27E4-3B47-4536-AEF0-03640B27510D}">
      <dgm:prSet/>
      <dgm:spPr/>
      <dgm:t>
        <a:bodyPr/>
        <a:lstStyle/>
        <a:p>
          <a:endParaRPr lang="ru-RU" sz="1200"/>
        </a:p>
      </dgm:t>
    </dgm:pt>
    <dgm:pt modelId="{FA24BBF6-41A4-4DDB-8ADB-F913BC6108EF}" type="sibTrans" cxnId="{6A6D27E4-3B47-4536-AEF0-03640B27510D}">
      <dgm:prSet/>
      <dgm:spPr/>
      <dgm:t>
        <a:bodyPr/>
        <a:lstStyle/>
        <a:p>
          <a:endParaRPr lang="ru-RU" sz="1200"/>
        </a:p>
      </dgm:t>
    </dgm:pt>
    <dgm:pt modelId="{5A8147BB-7960-4DB2-B3CD-BBBDD93BA412}">
      <dgm:prSet custT="1"/>
      <dgm:spPr/>
      <dgm:t>
        <a:bodyPr anchor="ctr"/>
        <a:lstStyle/>
        <a:p>
          <a:pPr algn="ctr" rtl="0"/>
          <a:r>
            <a:rPr lang="ru-RU" sz="1200" b="0" dirty="0" smtClean="0">
              <a:effectLst/>
            </a:rPr>
            <a:t>Наличие демократической системы предоставления и оценки знаний</a:t>
          </a:r>
          <a:endParaRPr lang="ru-RU" sz="1200" dirty="0"/>
        </a:p>
      </dgm:t>
    </dgm:pt>
    <dgm:pt modelId="{1D428EEB-BE29-46A4-9515-F79063A93890}" type="parTrans" cxnId="{B6D39D5F-319B-4D21-A980-707E3981DF59}">
      <dgm:prSet/>
      <dgm:spPr/>
      <dgm:t>
        <a:bodyPr/>
        <a:lstStyle/>
        <a:p>
          <a:endParaRPr lang="ru-RU" sz="1200"/>
        </a:p>
      </dgm:t>
    </dgm:pt>
    <dgm:pt modelId="{FD73BFD9-27AD-4216-88FA-D97492B3CFB0}" type="sibTrans" cxnId="{B6D39D5F-319B-4D21-A980-707E3981DF59}">
      <dgm:prSet/>
      <dgm:spPr/>
      <dgm:t>
        <a:bodyPr/>
        <a:lstStyle/>
        <a:p>
          <a:endParaRPr lang="ru-RU" sz="1200"/>
        </a:p>
      </dgm:t>
    </dgm:pt>
    <dgm:pt modelId="{B8604AAA-A3E4-4DCD-B3D4-B18020B403D8}">
      <dgm:prSet custT="1"/>
      <dgm:spPr/>
      <dgm:t>
        <a:bodyPr anchor="ctr"/>
        <a:lstStyle/>
        <a:p>
          <a:pPr algn="ctr" rtl="0"/>
          <a:r>
            <a:rPr lang="ru-RU" sz="1200" b="0" dirty="0" smtClean="0">
              <a:effectLst/>
            </a:rPr>
            <a:t>Контроль за качеством образования независимыми организациями</a:t>
          </a:r>
          <a:endParaRPr lang="ru-RU" sz="1200" b="0" dirty="0">
            <a:effectLst/>
          </a:endParaRPr>
        </a:p>
      </dgm:t>
    </dgm:pt>
    <dgm:pt modelId="{12A2F078-7E77-491F-AA2E-D96A495AE4B0}" type="parTrans" cxnId="{7B5FBD7D-3A15-4DCE-835E-F52E9A45FD10}">
      <dgm:prSet/>
      <dgm:spPr/>
      <dgm:t>
        <a:bodyPr/>
        <a:lstStyle/>
        <a:p>
          <a:endParaRPr lang="ru-RU" sz="1200"/>
        </a:p>
      </dgm:t>
    </dgm:pt>
    <dgm:pt modelId="{2051E376-A678-4A4E-9BA6-8C7F20CBEDF8}" type="sibTrans" cxnId="{7B5FBD7D-3A15-4DCE-835E-F52E9A45FD10}">
      <dgm:prSet/>
      <dgm:spPr/>
      <dgm:t>
        <a:bodyPr/>
        <a:lstStyle/>
        <a:p>
          <a:endParaRPr lang="ru-RU" sz="1200"/>
        </a:p>
      </dgm:t>
    </dgm:pt>
    <dgm:pt modelId="{87C2A0C4-07E8-4CFF-9CA5-306E12CC3FFE}">
      <dgm:prSet custT="1"/>
      <dgm:spPr/>
      <dgm:t>
        <a:bodyPr anchor="ctr"/>
        <a:lstStyle/>
        <a:p>
          <a:pPr algn="ctr" rtl="0"/>
          <a:r>
            <a:rPr lang="ru-RU" sz="1200" b="0" dirty="0" smtClean="0">
              <a:effectLst/>
            </a:rPr>
            <a:t>Обеспечение равных условий поступления в вузы</a:t>
          </a:r>
          <a:endParaRPr lang="ru-RU" sz="1200" b="0" dirty="0">
            <a:effectLst/>
          </a:endParaRPr>
        </a:p>
      </dgm:t>
    </dgm:pt>
    <dgm:pt modelId="{8C64FFEF-351A-404C-AFFE-5A40EBCD70AA}" type="parTrans" cxnId="{F1628973-83F8-4117-B7D6-CE98C3F69377}">
      <dgm:prSet/>
      <dgm:spPr/>
      <dgm:t>
        <a:bodyPr/>
        <a:lstStyle/>
        <a:p>
          <a:endParaRPr lang="ru-RU" sz="1200"/>
        </a:p>
      </dgm:t>
    </dgm:pt>
    <dgm:pt modelId="{D6106110-3D05-4AC2-830F-2E4A1EC9CB2E}" type="sibTrans" cxnId="{F1628973-83F8-4117-B7D6-CE98C3F69377}">
      <dgm:prSet/>
      <dgm:spPr/>
      <dgm:t>
        <a:bodyPr/>
        <a:lstStyle/>
        <a:p>
          <a:endParaRPr lang="ru-RU" sz="1200"/>
        </a:p>
      </dgm:t>
    </dgm:pt>
    <dgm:pt modelId="{05D24F01-B943-4711-B246-FD70300D16CD}">
      <dgm:prSet custT="1"/>
      <dgm:spPr/>
      <dgm:t>
        <a:bodyPr/>
        <a:lstStyle/>
        <a:p>
          <a:pPr algn="ctr" rtl="0"/>
          <a:r>
            <a:rPr lang="ru-RU" sz="1200" b="0" dirty="0" smtClean="0">
              <a:effectLst/>
            </a:rPr>
            <a:t>Ориентация высшего образования на конечные результаты -трудоустройство выпускников и удовлетворение требований потребителей - работодателей</a:t>
          </a:r>
          <a:endParaRPr lang="ru-RU" sz="1200" dirty="0"/>
        </a:p>
      </dgm:t>
    </dgm:pt>
    <dgm:pt modelId="{2804EDB1-A3E2-4DB7-AACE-6D7558043AA3}" type="parTrans" cxnId="{7D7BF97D-96CD-4AD6-B0DA-5802ED7F1D86}">
      <dgm:prSet/>
      <dgm:spPr/>
      <dgm:t>
        <a:bodyPr/>
        <a:lstStyle/>
        <a:p>
          <a:endParaRPr lang="ru-RU" sz="1200"/>
        </a:p>
      </dgm:t>
    </dgm:pt>
    <dgm:pt modelId="{74B4611C-6CE9-463A-890D-D7262A9A3D9C}" type="sibTrans" cxnId="{7D7BF97D-96CD-4AD6-B0DA-5802ED7F1D86}">
      <dgm:prSet/>
      <dgm:spPr/>
      <dgm:t>
        <a:bodyPr/>
        <a:lstStyle/>
        <a:p>
          <a:endParaRPr lang="ru-RU" sz="1200"/>
        </a:p>
      </dgm:t>
    </dgm:pt>
    <dgm:pt modelId="{3BE77F15-D3DE-440B-B147-03D58E3E7398}">
      <dgm:prSet custT="1"/>
      <dgm:spPr/>
      <dgm:t>
        <a:bodyPr anchor="ctr"/>
        <a:lstStyle/>
        <a:p>
          <a:pPr algn="ctr" rtl="0"/>
          <a:r>
            <a:rPr lang="ru-RU" sz="1200" b="0" dirty="0" smtClean="0">
              <a:effectLst/>
            </a:rPr>
            <a:t>Интеграция в мировое образовательное сообщество и построение демократических сообщества внутри учебного заведения</a:t>
          </a:r>
          <a:endParaRPr lang="ru-RU" sz="1200" b="0" dirty="0">
            <a:effectLst/>
          </a:endParaRPr>
        </a:p>
      </dgm:t>
    </dgm:pt>
    <dgm:pt modelId="{35487933-CFF5-4AB0-829B-69BD335C961C}" type="parTrans" cxnId="{72287EA9-4EEA-49AB-8B9E-A1F72F4EE810}">
      <dgm:prSet/>
      <dgm:spPr/>
      <dgm:t>
        <a:bodyPr/>
        <a:lstStyle/>
        <a:p>
          <a:endParaRPr lang="ru-RU" sz="1200"/>
        </a:p>
      </dgm:t>
    </dgm:pt>
    <dgm:pt modelId="{9AF96248-EF18-4054-96E6-FF76355CFC4D}" type="sibTrans" cxnId="{72287EA9-4EEA-49AB-8B9E-A1F72F4EE810}">
      <dgm:prSet/>
      <dgm:spPr/>
      <dgm:t>
        <a:bodyPr/>
        <a:lstStyle/>
        <a:p>
          <a:endParaRPr lang="ru-RU" sz="1200"/>
        </a:p>
      </dgm:t>
    </dgm:pt>
    <dgm:pt modelId="{C7E536F9-9418-455A-95C7-36A3C7065464}">
      <dgm:prSet custT="1"/>
      <dgm:spPr/>
      <dgm:t>
        <a:bodyPr anchor="ctr"/>
        <a:lstStyle/>
        <a:p>
          <a:pPr algn="ctr" rtl="0"/>
          <a:r>
            <a:rPr lang="ru-RU" sz="1200" b="0" dirty="0" smtClean="0">
              <a:effectLst/>
            </a:rPr>
            <a:t>Мобильность образования</a:t>
          </a:r>
          <a:endParaRPr lang="ru-RU" sz="1200" b="0" dirty="0">
            <a:effectLst/>
          </a:endParaRPr>
        </a:p>
      </dgm:t>
    </dgm:pt>
    <dgm:pt modelId="{5843A8F2-7AA8-415C-A929-5F84DABD90F3}" type="parTrans" cxnId="{7D797E5B-FE12-4B99-8C96-3B79A3C2FB35}">
      <dgm:prSet/>
      <dgm:spPr/>
      <dgm:t>
        <a:bodyPr/>
        <a:lstStyle/>
        <a:p>
          <a:endParaRPr lang="ru-RU" sz="1200"/>
        </a:p>
      </dgm:t>
    </dgm:pt>
    <dgm:pt modelId="{A0865415-E590-4243-A634-871FC71A4659}" type="sibTrans" cxnId="{7D797E5B-FE12-4B99-8C96-3B79A3C2FB35}">
      <dgm:prSet/>
      <dgm:spPr/>
      <dgm:t>
        <a:bodyPr/>
        <a:lstStyle/>
        <a:p>
          <a:endParaRPr lang="ru-RU" sz="1200"/>
        </a:p>
      </dgm:t>
    </dgm:pt>
    <dgm:pt modelId="{B6D43C96-DF20-49CD-BF31-3D9D82314175}">
      <dgm:prSet custT="1"/>
      <dgm:spPr/>
      <dgm:t>
        <a:bodyPr anchor="ctr"/>
        <a:lstStyle/>
        <a:p>
          <a:pPr algn="ctr" rtl="0"/>
          <a:r>
            <a:rPr lang="ru-RU" sz="1200" b="0" dirty="0" smtClean="0">
              <a:effectLst/>
            </a:rPr>
            <a:t>Сотрудничество с зарубежными университетами и совместные проекты</a:t>
          </a:r>
          <a:endParaRPr lang="ru-RU" sz="1200" b="0" dirty="0">
            <a:effectLst/>
          </a:endParaRPr>
        </a:p>
      </dgm:t>
    </dgm:pt>
    <dgm:pt modelId="{24E6433A-013C-4C21-8BCC-96B95E3ADBCD}" type="parTrans" cxnId="{119DE1AC-BD5B-49B7-8B97-F81ABAC31901}">
      <dgm:prSet/>
      <dgm:spPr/>
      <dgm:t>
        <a:bodyPr/>
        <a:lstStyle/>
        <a:p>
          <a:endParaRPr lang="ru-RU" sz="1200"/>
        </a:p>
      </dgm:t>
    </dgm:pt>
    <dgm:pt modelId="{6C412E94-32AD-4DD6-ACAA-8270834B1211}" type="sibTrans" cxnId="{119DE1AC-BD5B-49B7-8B97-F81ABAC31901}">
      <dgm:prSet/>
      <dgm:spPr/>
      <dgm:t>
        <a:bodyPr/>
        <a:lstStyle/>
        <a:p>
          <a:endParaRPr lang="ru-RU" sz="1200"/>
        </a:p>
      </dgm:t>
    </dgm:pt>
    <dgm:pt modelId="{814035A3-84B1-4970-98F3-814FB739E138}">
      <dgm:prSet custT="1"/>
      <dgm:spPr/>
      <dgm:t>
        <a:bodyPr anchor="ctr"/>
        <a:lstStyle/>
        <a:p>
          <a:pPr algn="ctr" rtl="0"/>
          <a:r>
            <a:rPr lang="ru-RU" sz="1200" b="0" dirty="0" smtClean="0">
              <a:effectLst/>
            </a:rPr>
            <a:t>Предоставление студентам широких возможностей выбора учебных курсов и преподавателей и четкого понимания ими конечной цели своего обучения</a:t>
          </a:r>
          <a:endParaRPr lang="ru-RU" sz="1200" dirty="0"/>
        </a:p>
      </dgm:t>
    </dgm:pt>
    <dgm:pt modelId="{7B215146-11C0-4B74-A956-41B93A81390E}" type="parTrans" cxnId="{C72711C8-7BFB-460D-A852-6FAF17C4A8ED}">
      <dgm:prSet/>
      <dgm:spPr/>
      <dgm:t>
        <a:bodyPr/>
        <a:lstStyle/>
        <a:p>
          <a:endParaRPr lang="ru-RU"/>
        </a:p>
      </dgm:t>
    </dgm:pt>
    <dgm:pt modelId="{0D2916CF-34CE-49D1-BC2E-B93097BE461A}" type="sibTrans" cxnId="{C72711C8-7BFB-460D-A852-6FAF17C4A8ED}">
      <dgm:prSet/>
      <dgm:spPr/>
      <dgm:t>
        <a:bodyPr/>
        <a:lstStyle/>
        <a:p>
          <a:endParaRPr lang="ru-RU"/>
        </a:p>
      </dgm:t>
    </dgm:pt>
    <dgm:pt modelId="{779FAAF5-A858-43B9-8288-711669031E6A}" type="pres">
      <dgm:prSet presAssocID="{9AD08376-D434-41B0-B026-9DEA14C746F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FA999-1AC8-4EAB-B268-5FD19DBE2C51}" type="pres">
      <dgm:prSet presAssocID="{1EE701B0-DFDA-4E3D-99F0-60F649EE2375}" presName="compNode" presStyleCnt="0"/>
      <dgm:spPr/>
      <dgm:t>
        <a:bodyPr/>
        <a:lstStyle/>
        <a:p>
          <a:endParaRPr lang="ru-RU"/>
        </a:p>
      </dgm:t>
    </dgm:pt>
    <dgm:pt modelId="{EE487AEA-6FB7-4C20-8213-FAB6CDA4DE7C}" type="pres">
      <dgm:prSet presAssocID="{1EE701B0-DFDA-4E3D-99F0-60F649EE2375}" presName="childRect" presStyleLbl="bgAcc1" presStyleIdx="0" presStyleCnt="9" custScaleY="11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14A49-D86A-4003-A7EC-A49B1ED335AC}" type="pres">
      <dgm:prSet presAssocID="{1EE701B0-DFDA-4E3D-99F0-60F649EE23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82BA6-6851-4AC3-BFDB-903308EB5BDC}" type="pres">
      <dgm:prSet presAssocID="{1EE701B0-DFDA-4E3D-99F0-60F649EE2375}" presName="parentRect" presStyleLbl="alignNode1" presStyleIdx="0" presStyleCnt="9"/>
      <dgm:spPr/>
      <dgm:t>
        <a:bodyPr/>
        <a:lstStyle/>
        <a:p>
          <a:endParaRPr lang="ru-RU"/>
        </a:p>
      </dgm:t>
    </dgm:pt>
    <dgm:pt modelId="{44713530-C25D-44A6-A968-FC0152013768}" type="pres">
      <dgm:prSet presAssocID="{1EE701B0-DFDA-4E3D-99F0-60F649EE2375}" presName="adorn" presStyleLbl="fgAccFollowNode1" presStyleIdx="0" presStyleCnt="9"/>
      <dgm:spPr>
        <a:blipFill rotWithShape="1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4DD89D-D746-47E7-849E-52E4BE4A183F}" type="pres">
      <dgm:prSet presAssocID="{81014057-CCD8-4456-A0B3-A5B650AC7A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4A576C-523E-44EF-B21B-81763880FB45}" type="pres">
      <dgm:prSet presAssocID="{157C7D37-3B60-46E3-A182-94ECD0931798}" presName="compNode" presStyleCnt="0"/>
      <dgm:spPr/>
      <dgm:t>
        <a:bodyPr/>
        <a:lstStyle/>
        <a:p>
          <a:endParaRPr lang="ru-RU"/>
        </a:p>
      </dgm:t>
    </dgm:pt>
    <dgm:pt modelId="{6A2D6163-298F-42F3-8B5D-7D1D3545C6C3}" type="pres">
      <dgm:prSet presAssocID="{157C7D37-3B60-46E3-A182-94ECD0931798}" presName="childRect" presStyleLbl="bgAcc1" presStyleIdx="1" presStyleCnt="9" custScaleY="12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06FDD-D93D-4F81-AC89-0B4D9D4C9224}" type="pres">
      <dgm:prSet presAssocID="{157C7D37-3B60-46E3-A182-94ECD093179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40C19-89DE-4939-9129-9C57C25F2117}" type="pres">
      <dgm:prSet presAssocID="{157C7D37-3B60-46E3-A182-94ECD0931798}" presName="parentRect" presStyleLbl="alignNode1" presStyleIdx="1" presStyleCnt="9"/>
      <dgm:spPr/>
      <dgm:t>
        <a:bodyPr/>
        <a:lstStyle/>
        <a:p>
          <a:endParaRPr lang="ru-RU"/>
        </a:p>
      </dgm:t>
    </dgm:pt>
    <dgm:pt modelId="{CB297150-4E9B-4387-A502-95988B68ADBB}" type="pres">
      <dgm:prSet presAssocID="{157C7D37-3B60-46E3-A182-94ECD0931798}" presName="adorn" presStyleLbl="fgAccFollowNode1" presStyleIdx="1" presStyleCnt="9"/>
      <dgm:spPr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A67F9B-B2D8-4FA2-A82A-666F79A11372}" type="pres">
      <dgm:prSet presAssocID="{56BF8B8D-6EB3-42EA-A0CD-F1D50CFAF0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43F3C9-F369-41EB-9C44-605CBB04C90D}" type="pres">
      <dgm:prSet presAssocID="{BB8D9259-79E4-4698-BD63-2A3B9E9C5B29}" presName="compNode" presStyleCnt="0"/>
      <dgm:spPr/>
      <dgm:t>
        <a:bodyPr/>
        <a:lstStyle/>
        <a:p>
          <a:endParaRPr lang="ru-RU"/>
        </a:p>
      </dgm:t>
    </dgm:pt>
    <dgm:pt modelId="{5471627D-1741-4AD3-B47D-6F68F9533921}" type="pres">
      <dgm:prSet presAssocID="{BB8D9259-79E4-4698-BD63-2A3B9E9C5B29}" presName="childRect" presStyleLbl="bgAcc1" presStyleIdx="2" presStyleCnt="9" custScaleY="119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EA41D-4AB2-4B1E-A9C3-779794C17880}" type="pres">
      <dgm:prSet presAssocID="{BB8D9259-79E4-4698-BD63-2A3B9E9C5B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C1B2D-A040-4A2C-9B95-70D0C494E940}" type="pres">
      <dgm:prSet presAssocID="{BB8D9259-79E4-4698-BD63-2A3B9E9C5B29}" presName="parentRect" presStyleLbl="alignNode1" presStyleIdx="2" presStyleCnt="9"/>
      <dgm:spPr/>
      <dgm:t>
        <a:bodyPr/>
        <a:lstStyle/>
        <a:p>
          <a:endParaRPr lang="ru-RU"/>
        </a:p>
      </dgm:t>
    </dgm:pt>
    <dgm:pt modelId="{676777A8-30E7-4E94-86C2-0978A671213F}" type="pres">
      <dgm:prSet presAssocID="{BB8D9259-79E4-4698-BD63-2A3B9E9C5B29}" presName="adorn" presStyleLbl="fgAccFollowNode1" presStyleIdx="2" presStyleCnt="9"/>
      <dgm:spPr>
        <a:blipFill rotWithShape="1"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9BA675-6CC2-4AD6-A905-AAFD6847C2DE}" type="pres">
      <dgm:prSet presAssocID="{411735FF-B01B-49C1-A72C-595078127A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9010C7-77B2-434A-BF29-6F3588B08D5F}" type="pres">
      <dgm:prSet presAssocID="{260BD471-76F4-427D-99FC-EFED44B149DC}" presName="compNode" presStyleCnt="0"/>
      <dgm:spPr/>
      <dgm:t>
        <a:bodyPr/>
        <a:lstStyle/>
        <a:p>
          <a:endParaRPr lang="ru-RU"/>
        </a:p>
      </dgm:t>
    </dgm:pt>
    <dgm:pt modelId="{BC1B9424-2303-4594-A0F0-4663D0147E28}" type="pres">
      <dgm:prSet presAssocID="{260BD471-76F4-427D-99FC-EFED44B149DC}" presName="childRect" presStyleLbl="bgAcc1" presStyleIdx="3" presStyleCnt="9" custScaleY="11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A3467-4772-4D2E-8977-0DAF49210BB2}" type="pres">
      <dgm:prSet presAssocID="{260BD471-76F4-427D-99FC-EFED44B149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9D9BD-EE7A-4A28-81DC-571D899DA0F7}" type="pres">
      <dgm:prSet presAssocID="{260BD471-76F4-427D-99FC-EFED44B149DC}" presName="parentRect" presStyleLbl="alignNode1" presStyleIdx="3" presStyleCnt="9"/>
      <dgm:spPr/>
      <dgm:t>
        <a:bodyPr/>
        <a:lstStyle/>
        <a:p>
          <a:endParaRPr lang="ru-RU"/>
        </a:p>
      </dgm:t>
    </dgm:pt>
    <dgm:pt modelId="{5A20FA3A-F43C-4588-BF03-585476A8E70F}" type="pres">
      <dgm:prSet presAssocID="{260BD471-76F4-427D-99FC-EFED44B149DC}" presName="adorn" presStyleLbl="fgAccFollowNode1" presStyleIdx="3" presStyleCnt="9"/>
      <dgm:spPr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49C037-1A93-49B0-9431-06430D7455D2}" type="pres">
      <dgm:prSet presAssocID="{8AB8D7F6-A555-4A18-81DD-9F62957C9F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09A31A-A499-48AE-8C3B-21B65B35C8FD}" type="pres">
      <dgm:prSet presAssocID="{708326A5-8957-4AFE-8634-969EE14C6FCD}" presName="compNode" presStyleCnt="0"/>
      <dgm:spPr/>
      <dgm:t>
        <a:bodyPr/>
        <a:lstStyle/>
        <a:p>
          <a:endParaRPr lang="ru-RU"/>
        </a:p>
      </dgm:t>
    </dgm:pt>
    <dgm:pt modelId="{BE716FE4-6161-4911-A7D6-117BF8F8D986}" type="pres">
      <dgm:prSet presAssocID="{708326A5-8957-4AFE-8634-969EE14C6FCD}" presName="childRect" presStyleLbl="bgAcc1" presStyleIdx="4" presStyleCnt="9" custScaleY="117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B1174-0C98-4A5F-A1FA-F87D7800E093}" type="pres">
      <dgm:prSet presAssocID="{708326A5-8957-4AFE-8634-969EE14C6F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F7277-37D9-4081-A9A0-EDEB4B0DCA09}" type="pres">
      <dgm:prSet presAssocID="{708326A5-8957-4AFE-8634-969EE14C6FCD}" presName="parentRect" presStyleLbl="alignNode1" presStyleIdx="4" presStyleCnt="9"/>
      <dgm:spPr/>
      <dgm:t>
        <a:bodyPr/>
        <a:lstStyle/>
        <a:p>
          <a:endParaRPr lang="ru-RU"/>
        </a:p>
      </dgm:t>
    </dgm:pt>
    <dgm:pt modelId="{937E9472-53D2-4096-A984-D7B6D07C6953}" type="pres">
      <dgm:prSet presAssocID="{708326A5-8957-4AFE-8634-969EE14C6FCD}" presName="adorn" presStyleLbl="fgAccFollowNode1" presStyleIdx="4" presStyleCnt="9"/>
      <dgm:spPr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9E74C5-2919-4A9D-9948-5FB5733AB3B3}" type="pres">
      <dgm:prSet presAssocID="{BF049F83-7D40-42CD-A056-2A6A0F7F17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6F979C-C03A-48D4-B3C1-918FD5D319E0}" type="pres">
      <dgm:prSet presAssocID="{5CC41FB3-A209-4142-9663-ABEFA97C9CE4}" presName="compNode" presStyleCnt="0"/>
      <dgm:spPr/>
      <dgm:t>
        <a:bodyPr/>
        <a:lstStyle/>
        <a:p>
          <a:endParaRPr lang="ru-RU"/>
        </a:p>
      </dgm:t>
    </dgm:pt>
    <dgm:pt modelId="{4C9558E8-63BF-4290-AFB9-5ECABC488717}" type="pres">
      <dgm:prSet presAssocID="{5CC41FB3-A209-4142-9663-ABEFA97C9CE4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415C9-09D8-4EAC-A56A-A9907C98D1C3}" type="pres">
      <dgm:prSet presAssocID="{5CC41FB3-A209-4142-9663-ABEFA97C9C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A6549-03F3-4727-83CD-4CCEA17A7055}" type="pres">
      <dgm:prSet presAssocID="{5CC41FB3-A209-4142-9663-ABEFA97C9CE4}" presName="parentRect" presStyleLbl="alignNode1" presStyleIdx="5" presStyleCnt="9"/>
      <dgm:spPr/>
      <dgm:t>
        <a:bodyPr/>
        <a:lstStyle/>
        <a:p>
          <a:endParaRPr lang="ru-RU"/>
        </a:p>
      </dgm:t>
    </dgm:pt>
    <dgm:pt modelId="{78F946B5-03A6-44CA-8611-E253CA6E93D0}" type="pres">
      <dgm:prSet presAssocID="{5CC41FB3-A209-4142-9663-ABEFA97C9CE4}" presName="adorn" presStyleLbl="fgAccFollowNode1" presStyleIdx="5" presStyleCnt="9"/>
      <dgm:spPr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3822F0-0204-467F-AB66-E9ECFBBDECCA}" type="pres">
      <dgm:prSet presAssocID="{8B1AE325-FF09-4959-81B4-B048B65537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6E77E9-75D3-4EF2-AF59-18D4DD67ABCA}" type="pres">
      <dgm:prSet presAssocID="{F54C453C-C4DD-47A7-BED9-4FFC49DBFEE3}" presName="compNode" presStyleCnt="0"/>
      <dgm:spPr/>
      <dgm:t>
        <a:bodyPr/>
        <a:lstStyle/>
        <a:p>
          <a:endParaRPr lang="ru-RU"/>
        </a:p>
      </dgm:t>
    </dgm:pt>
    <dgm:pt modelId="{C909798C-69AB-469E-83BA-C845762C11B2}" type="pres">
      <dgm:prSet presAssocID="{F54C453C-C4DD-47A7-BED9-4FFC49DBFEE3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49625-0576-42CE-B96F-7067A8A48BDE}" type="pres">
      <dgm:prSet presAssocID="{F54C453C-C4DD-47A7-BED9-4FFC49DBFEE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FFDBC-0B18-4C35-8B4A-BBF8E8BE309F}" type="pres">
      <dgm:prSet presAssocID="{F54C453C-C4DD-47A7-BED9-4FFC49DBFEE3}" presName="parentRect" presStyleLbl="alignNode1" presStyleIdx="6" presStyleCnt="9"/>
      <dgm:spPr/>
      <dgm:t>
        <a:bodyPr/>
        <a:lstStyle/>
        <a:p>
          <a:endParaRPr lang="ru-RU"/>
        </a:p>
      </dgm:t>
    </dgm:pt>
    <dgm:pt modelId="{DF52E84F-171D-4D5B-94C9-E9693543FDDD}" type="pres">
      <dgm:prSet presAssocID="{F54C453C-C4DD-47A7-BED9-4FFC49DBFEE3}" presName="adorn" presStyleLbl="fgAccFollowNode1" presStyleIdx="6" presStyleCnt="9"/>
      <dgm:spPr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4F3AE8-AD53-44CB-9026-2E3C0B932DAD}" type="pres">
      <dgm:prSet presAssocID="{E3CEBF7D-D78F-44AB-BD88-8FD1E40A48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35E060-B33F-4ED8-A896-1FAE945D53C4}" type="pres">
      <dgm:prSet presAssocID="{78C710FD-E4EA-42BE-A78C-018C11C22937}" presName="compNode" presStyleCnt="0"/>
      <dgm:spPr/>
      <dgm:t>
        <a:bodyPr/>
        <a:lstStyle/>
        <a:p>
          <a:endParaRPr lang="ru-RU"/>
        </a:p>
      </dgm:t>
    </dgm:pt>
    <dgm:pt modelId="{C3E52210-2043-4F7F-951D-5189300803BB}" type="pres">
      <dgm:prSet presAssocID="{78C710FD-E4EA-42BE-A78C-018C11C22937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5686D-751B-45E5-87CD-0D3C80E093A0}" type="pres">
      <dgm:prSet presAssocID="{78C710FD-E4EA-42BE-A78C-018C11C229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3534A-5EDD-402C-B2DF-D1DD2A8A6A3B}" type="pres">
      <dgm:prSet presAssocID="{78C710FD-E4EA-42BE-A78C-018C11C22937}" presName="parentRect" presStyleLbl="alignNode1" presStyleIdx="7" presStyleCnt="9"/>
      <dgm:spPr/>
      <dgm:t>
        <a:bodyPr/>
        <a:lstStyle/>
        <a:p>
          <a:endParaRPr lang="ru-RU"/>
        </a:p>
      </dgm:t>
    </dgm:pt>
    <dgm:pt modelId="{7866075C-42D1-4B78-9453-9AE106C1160A}" type="pres">
      <dgm:prSet presAssocID="{78C710FD-E4EA-42BE-A78C-018C11C22937}" presName="adorn" presStyleLbl="fgAccFollowNode1" presStyleIdx="7" presStyleCnt="9"/>
      <dgm:spPr>
        <a:blipFill rotWithShape="1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CD1450-9C7F-475F-833B-795C745F62AF}" type="pres">
      <dgm:prSet presAssocID="{2B325D64-AE03-4984-A418-DCB55DCF2A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FF4C7-2802-40C6-878B-15782D5E74C2}" type="pres">
      <dgm:prSet presAssocID="{CFA64EC3-968C-49BD-B8F7-F0B50977376C}" presName="compNode" presStyleCnt="0"/>
      <dgm:spPr/>
      <dgm:t>
        <a:bodyPr/>
        <a:lstStyle/>
        <a:p>
          <a:endParaRPr lang="ru-RU"/>
        </a:p>
      </dgm:t>
    </dgm:pt>
    <dgm:pt modelId="{CE5E0795-A44E-4CE0-8E8C-3CE020BD8270}" type="pres">
      <dgm:prSet presAssocID="{CFA64EC3-968C-49BD-B8F7-F0B50977376C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265A-608F-40D9-9037-9488F82E335B}" type="pres">
      <dgm:prSet presAssocID="{CFA64EC3-968C-49BD-B8F7-F0B5097737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FB860-095A-4104-8376-B22DB0AB4D87}" type="pres">
      <dgm:prSet presAssocID="{CFA64EC3-968C-49BD-B8F7-F0B50977376C}" presName="parentRect" presStyleLbl="alignNode1" presStyleIdx="8" presStyleCnt="9"/>
      <dgm:spPr/>
      <dgm:t>
        <a:bodyPr/>
        <a:lstStyle/>
        <a:p>
          <a:endParaRPr lang="ru-RU"/>
        </a:p>
      </dgm:t>
    </dgm:pt>
    <dgm:pt modelId="{222F57AE-DE2A-49ED-8D3C-E4F57A20EF54}" type="pres">
      <dgm:prSet presAssocID="{CFA64EC3-968C-49BD-B8F7-F0B50977376C}" presName="adorn" presStyleLbl="fgAccFollowNode1" presStyleIdx="8" presStyleCnt="9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7AA8114-7F38-43C4-B7F1-A2F7396C0DF3}" type="presOf" srcId="{1EE701B0-DFDA-4E3D-99F0-60F649EE2375}" destId="{12214A49-D86A-4003-A7EC-A49B1ED335AC}" srcOrd="0" destOrd="0" presId="urn:microsoft.com/office/officeart/2005/8/layout/bList2#1"/>
    <dgm:cxn modelId="{13DBCB08-A2C4-4068-85E7-F6BF3AEAAD57}" type="presOf" srcId="{F54C453C-C4DD-47A7-BED9-4FFC49DBFEE3}" destId="{AB6FFDBC-0B18-4C35-8B4A-BBF8E8BE309F}" srcOrd="1" destOrd="0" presId="urn:microsoft.com/office/officeart/2005/8/layout/bList2#1"/>
    <dgm:cxn modelId="{9CE3C453-2FBD-42EA-BA4B-5F8F3DE92F90}" type="presOf" srcId="{260BD471-76F4-427D-99FC-EFED44B149DC}" destId="{A5E9D9BD-EE7A-4A28-81DC-571D899DA0F7}" srcOrd="1" destOrd="0" presId="urn:microsoft.com/office/officeart/2005/8/layout/bList2#1"/>
    <dgm:cxn modelId="{137B8593-1F2D-40E3-92C6-623E84FC180A}" srcId="{9AD08376-D434-41B0-B026-9DEA14C746F2}" destId="{F54C453C-C4DD-47A7-BED9-4FFC49DBFEE3}" srcOrd="6" destOrd="0" parTransId="{A9771B1F-AFC8-4275-A879-5A0251DCF8EA}" sibTransId="{E3CEBF7D-D78F-44AB-BD88-8FD1E40A48B9}"/>
    <dgm:cxn modelId="{8C7C929D-BF86-4CD2-B7FD-66D19E301819}" srcId="{9AD08376-D434-41B0-B026-9DEA14C746F2}" destId="{CFA64EC3-968C-49BD-B8F7-F0B50977376C}" srcOrd="8" destOrd="0" parTransId="{3CA1745E-037B-492B-A8BA-3E9562DE530E}" sibTransId="{692B9CF5-265D-4C19-AC88-335888A92E23}"/>
    <dgm:cxn modelId="{7D7BF97D-96CD-4AD6-B0DA-5802ED7F1D86}" srcId="{5CC41FB3-A209-4142-9663-ABEFA97C9CE4}" destId="{05D24F01-B943-4711-B246-FD70300D16CD}" srcOrd="0" destOrd="0" parTransId="{2804EDB1-A3E2-4DB7-AACE-6D7558043AA3}" sibTransId="{74B4611C-6CE9-463A-890D-D7262A9A3D9C}"/>
    <dgm:cxn modelId="{C5E1CB2E-A561-49DE-89E9-325A775A2B39}" type="presOf" srcId="{87C2A0C4-07E8-4CFF-9CA5-306E12CC3FFE}" destId="{BE716FE4-6161-4911-A7D6-117BF8F8D986}" srcOrd="0" destOrd="0" presId="urn:microsoft.com/office/officeart/2005/8/layout/bList2#1"/>
    <dgm:cxn modelId="{A8CBBA29-5325-4ABA-8CF0-6ACC635C55EA}" type="presOf" srcId="{CFA64EC3-968C-49BD-B8F7-F0B50977376C}" destId="{1E5A265A-608F-40D9-9037-9488F82E335B}" srcOrd="0" destOrd="0" presId="urn:microsoft.com/office/officeart/2005/8/layout/bList2#1"/>
    <dgm:cxn modelId="{65D72C27-1F0D-4226-9702-C0CD893B23BC}" type="presOf" srcId="{BB8D9259-79E4-4698-BD63-2A3B9E9C5B29}" destId="{202EA41D-4AB2-4B1E-A9C3-779794C17880}" srcOrd="0" destOrd="0" presId="urn:microsoft.com/office/officeart/2005/8/layout/bList2#1"/>
    <dgm:cxn modelId="{7D797E5B-FE12-4B99-8C96-3B79A3C2FB35}" srcId="{78C710FD-E4EA-42BE-A78C-018C11C22937}" destId="{C7E536F9-9418-455A-95C7-36A3C7065464}" srcOrd="0" destOrd="0" parTransId="{5843A8F2-7AA8-415C-A929-5F84DABD90F3}" sibTransId="{A0865415-E590-4243-A634-871FC71A4659}"/>
    <dgm:cxn modelId="{ADA17EF9-E58B-4E24-A151-7A5D4A86CE79}" type="presOf" srcId="{157C7D37-3B60-46E3-A182-94ECD0931798}" destId="{D4506FDD-D93D-4F81-AC89-0B4D9D4C9224}" srcOrd="0" destOrd="0" presId="urn:microsoft.com/office/officeart/2005/8/layout/bList2#1"/>
    <dgm:cxn modelId="{50FF67D5-4558-4CD2-9B39-764D2F47EE51}" type="presOf" srcId="{56BF8B8D-6EB3-42EA-A0CD-F1D50CFAF088}" destId="{48A67F9B-B2D8-4FA2-A82A-666F79A11372}" srcOrd="0" destOrd="0" presId="urn:microsoft.com/office/officeart/2005/8/layout/bList2#1"/>
    <dgm:cxn modelId="{C00B803F-D574-4C81-AAF4-2F01B4CA7237}" type="presOf" srcId="{8B1AE325-FF09-4959-81B4-B048B655377F}" destId="{6D3822F0-0204-467F-AB66-E9ECFBBDECCA}" srcOrd="0" destOrd="0" presId="urn:microsoft.com/office/officeart/2005/8/layout/bList2#1"/>
    <dgm:cxn modelId="{8C409B05-7DF1-4A6F-99D0-DCFD9E65E717}" type="presOf" srcId="{CFA64EC3-968C-49BD-B8F7-F0B50977376C}" destId="{575FB860-095A-4104-8376-B22DB0AB4D87}" srcOrd="1" destOrd="0" presId="urn:microsoft.com/office/officeart/2005/8/layout/bList2#1"/>
    <dgm:cxn modelId="{5CF186D8-2D31-48E8-A02E-43D93A67ECA6}" type="presOf" srcId="{8AB8D7F6-A555-4A18-81DD-9F62957C9F71}" destId="{5349C037-1A93-49B0-9431-06430D7455D2}" srcOrd="0" destOrd="0" presId="urn:microsoft.com/office/officeart/2005/8/layout/bList2#1"/>
    <dgm:cxn modelId="{7B5FBD7D-3A15-4DCE-835E-F52E9A45FD10}" srcId="{260BD471-76F4-427D-99FC-EFED44B149DC}" destId="{B8604AAA-A3E4-4DCD-B3D4-B18020B403D8}" srcOrd="0" destOrd="0" parTransId="{12A2F078-7E77-491F-AA2E-D96A495AE4B0}" sibTransId="{2051E376-A678-4A4E-9BA6-8C7F20CBEDF8}"/>
    <dgm:cxn modelId="{6653BD2C-D8BB-4FA1-AAC6-A04A8BAAC083}" type="presOf" srcId="{5A8147BB-7960-4DB2-B3CD-BBBDD93BA412}" destId="{5471627D-1741-4AD3-B47D-6F68F9533921}" srcOrd="0" destOrd="0" presId="urn:microsoft.com/office/officeart/2005/8/layout/bList2#1"/>
    <dgm:cxn modelId="{B02A5EC8-DEB4-488A-BB69-9FB5EC5E09A3}" type="presOf" srcId="{E3CEBF7D-D78F-44AB-BD88-8FD1E40A48B9}" destId="{614F3AE8-AD53-44CB-9026-2E3C0B932DAD}" srcOrd="0" destOrd="0" presId="urn:microsoft.com/office/officeart/2005/8/layout/bList2#1"/>
    <dgm:cxn modelId="{C7CE2670-73CF-49D8-B2A3-4B4828BAAA7E}" type="presOf" srcId="{708326A5-8957-4AFE-8634-969EE14C6FCD}" destId="{850B1174-0C98-4A5F-A1FA-F87D7800E093}" srcOrd="0" destOrd="0" presId="urn:microsoft.com/office/officeart/2005/8/layout/bList2#1"/>
    <dgm:cxn modelId="{72287EA9-4EEA-49AB-8B9E-A1F72F4EE810}" srcId="{F54C453C-C4DD-47A7-BED9-4FFC49DBFEE3}" destId="{3BE77F15-D3DE-440B-B147-03D58E3E7398}" srcOrd="0" destOrd="0" parTransId="{35487933-CFF5-4AB0-829B-69BD335C961C}" sibTransId="{9AF96248-EF18-4054-96E6-FF76355CFC4D}"/>
    <dgm:cxn modelId="{A5E7E3B7-45EA-4A75-B65B-0D8C25F0CEA4}" srcId="{9AD08376-D434-41B0-B026-9DEA14C746F2}" destId="{BB8D9259-79E4-4698-BD63-2A3B9E9C5B29}" srcOrd="2" destOrd="0" parTransId="{166599CD-B3AD-4409-90BD-359D2FB9D0EA}" sibTransId="{411735FF-B01B-49C1-A72C-595078127A6C}"/>
    <dgm:cxn modelId="{9E6293C2-9BE4-4B70-A78D-68844F5B0628}" type="presOf" srcId="{B8604AAA-A3E4-4DCD-B3D4-B18020B403D8}" destId="{BC1B9424-2303-4594-A0F0-4663D0147E28}" srcOrd="0" destOrd="0" presId="urn:microsoft.com/office/officeart/2005/8/layout/bList2#1"/>
    <dgm:cxn modelId="{4796F666-E3CD-46AB-92E3-4F070DE650BB}" type="presOf" srcId="{814035A3-84B1-4970-98F3-814FB739E138}" destId="{EE487AEA-6FB7-4C20-8213-FAB6CDA4DE7C}" srcOrd="0" destOrd="0" presId="urn:microsoft.com/office/officeart/2005/8/layout/bList2#1"/>
    <dgm:cxn modelId="{F024B9AE-F51E-4226-A40B-FF4D9E40C608}" type="presOf" srcId="{F54C453C-C4DD-47A7-BED9-4FFC49DBFEE3}" destId="{75F49625-0576-42CE-B96F-7067A8A48BDE}" srcOrd="0" destOrd="0" presId="urn:microsoft.com/office/officeart/2005/8/layout/bList2#1"/>
    <dgm:cxn modelId="{6F73DAB4-B33A-4F76-A6A2-4E8C224D2405}" srcId="{9AD08376-D434-41B0-B026-9DEA14C746F2}" destId="{1EE701B0-DFDA-4E3D-99F0-60F649EE2375}" srcOrd="0" destOrd="0" parTransId="{16FE136B-C120-4524-9D4F-2F4C8A7B672D}" sibTransId="{81014057-CCD8-4456-A0B3-A5B650AC7A05}"/>
    <dgm:cxn modelId="{AB76E05F-027D-463E-83A4-BAA5826B7F48}" type="presOf" srcId="{411735FF-B01B-49C1-A72C-595078127A6C}" destId="{419BA675-6CC2-4AD6-A905-AAFD6847C2DE}" srcOrd="0" destOrd="0" presId="urn:microsoft.com/office/officeart/2005/8/layout/bList2#1"/>
    <dgm:cxn modelId="{43CAFCDB-4638-4A54-BE05-75CC7CB30DBE}" type="presOf" srcId="{BB8D9259-79E4-4698-BD63-2A3B9E9C5B29}" destId="{E35C1B2D-A040-4A2C-9B95-70D0C494E940}" srcOrd="1" destOrd="0" presId="urn:microsoft.com/office/officeart/2005/8/layout/bList2#1"/>
    <dgm:cxn modelId="{FEF9407E-3FBC-44D2-9422-8B19A0051807}" type="presOf" srcId="{157C7D37-3B60-46E3-A182-94ECD0931798}" destId="{61140C19-89DE-4939-9129-9C57C25F2117}" srcOrd="1" destOrd="0" presId="urn:microsoft.com/office/officeart/2005/8/layout/bList2#1"/>
    <dgm:cxn modelId="{3407F56F-5160-4338-8C31-90C1C15938AB}" type="presOf" srcId="{BF049F83-7D40-42CD-A056-2A6A0F7F177D}" destId="{B69E74C5-2919-4A9D-9948-5FB5733AB3B3}" srcOrd="0" destOrd="0" presId="urn:microsoft.com/office/officeart/2005/8/layout/bList2#1"/>
    <dgm:cxn modelId="{C7053C0F-398B-44DA-8C73-94E3F330BAF7}" type="presOf" srcId="{1EE701B0-DFDA-4E3D-99F0-60F649EE2375}" destId="{6DC82BA6-6851-4AC3-BFDB-903308EB5BDC}" srcOrd="1" destOrd="0" presId="urn:microsoft.com/office/officeart/2005/8/layout/bList2#1"/>
    <dgm:cxn modelId="{C72711C8-7BFB-460D-A852-6FAF17C4A8ED}" srcId="{1EE701B0-DFDA-4E3D-99F0-60F649EE2375}" destId="{814035A3-84B1-4970-98F3-814FB739E138}" srcOrd="0" destOrd="0" parTransId="{7B215146-11C0-4B74-A956-41B93A81390E}" sibTransId="{0D2916CF-34CE-49D1-BC2E-B93097BE461A}"/>
    <dgm:cxn modelId="{00077E9B-99C4-4169-A2E1-BD563535951B}" type="presOf" srcId="{3BE77F15-D3DE-440B-B147-03D58E3E7398}" destId="{C909798C-69AB-469E-83BA-C845762C11B2}" srcOrd="0" destOrd="0" presId="urn:microsoft.com/office/officeart/2005/8/layout/bList2#1"/>
    <dgm:cxn modelId="{F1501B88-05A9-455E-8B91-627FE559EC2E}" type="presOf" srcId="{9AD08376-D434-41B0-B026-9DEA14C746F2}" destId="{779FAAF5-A858-43B9-8288-711669031E6A}" srcOrd="0" destOrd="0" presId="urn:microsoft.com/office/officeart/2005/8/layout/bList2#1"/>
    <dgm:cxn modelId="{F82701EF-E571-4C82-A8D3-4C6185A0B90D}" type="presOf" srcId="{78C710FD-E4EA-42BE-A78C-018C11C22937}" destId="{A475686D-751B-45E5-87CD-0D3C80E093A0}" srcOrd="0" destOrd="0" presId="urn:microsoft.com/office/officeart/2005/8/layout/bList2#1"/>
    <dgm:cxn modelId="{119DE1AC-BD5B-49B7-8B97-F81ABAC31901}" srcId="{CFA64EC3-968C-49BD-B8F7-F0B50977376C}" destId="{B6D43C96-DF20-49CD-BF31-3D9D82314175}" srcOrd="0" destOrd="0" parTransId="{24E6433A-013C-4C21-8BCC-96B95E3ADBCD}" sibTransId="{6C412E94-32AD-4DD6-ACAA-8270834B1211}"/>
    <dgm:cxn modelId="{A4052DE7-CE8F-48BB-8C90-AED77DA88BEB}" type="presOf" srcId="{B6D43C96-DF20-49CD-BF31-3D9D82314175}" destId="{CE5E0795-A44E-4CE0-8E8C-3CE020BD8270}" srcOrd="0" destOrd="0" presId="urn:microsoft.com/office/officeart/2005/8/layout/bList2#1"/>
    <dgm:cxn modelId="{62E9C158-A813-4553-A730-E7C12C035A8C}" srcId="{9AD08376-D434-41B0-B026-9DEA14C746F2}" destId="{78C710FD-E4EA-42BE-A78C-018C11C22937}" srcOrd="7" destOrd="0" parTransId="{6612F0B6-CFD8-4B4A-8988-A731667F6D1A}" sibTransId="{2B325D64-AE03-4984-A418-DCB55DCF2A82}"/>
    <dgm:cxn modelId="{7A5B9B29-C4FE-421F-8733-F26819A7B3B8}" type="presOf" srcId="{81014057-CCD8-4456-A0B3-A5B650AC7A05}" destId="{D24DD89D-D746-47E7-849E-52E4BE4A183F}" srcOrd="0" destOrd="0" presId="urn:microsoft.com/office/officeart/2005/8/layout/bList2#1"/>
    <dgm:cxn modelId="{CFEB5C33-6DF3-4030-A4B1-B8B7093F19FD}" type="presOf" srcId="{05D24F01-B943-4711-B246-FD70300D16CD}" destId="{4C9558E8-63BF-4290-AFB9-5ECABC488717}" srcOrd="0" destOrd="0" presId="urn:microsoft.com/office/officeart/2005/8/layout/bList2#1"/>
    <dgm:cxn modelId="{B6D39D5F-319B-4D21-A980-707E3981DF59}" srcId="{BB8D9259-79E4-4698-BD63-2A3B9E9C5B29}" destId="{5A8147BB-7960-4DB2-B3CD-BBBDD93BA412}" srcOrd="0" destOrd="0" parTransId="{1D428EEB-BE29-46A4-9515-F79063A93890}" sibTransId="{FD73BFD9-27AD-4216-88FA-D97492B3CFB0}"/>
    <dgm:cxn modelId="{0BEEF6B2-2E0D-45D8-8E30-2A78D89A8C29}" srcId="{9AD08376-D434-41B0-B026-9DEA14C746F2}" destId="{260BD471-76F4-427D-99FC-EFED44B149DC}" srcOrd="3" destOrd="0" parTransId="{7860D57F-A173-41AA-B52A-DAA44834F4C9}" sibTransId="{8AB8D7F6-A555-4A18-81DD-9F62957C9F71}"/>
    <dgm:cxn modelId="{20ADBB8D-3125-4A3F-863B-7410B2755F9E}" type="presOf" srcId="{5CC41FB3-A209-4142-9663-ABEFA97C9CE4}" destId="{40A415C9-09D8-4EAC-A56A-A9907C98D1C3}" srcOrd="0" destOrd="0" presId="urn:microsoft.com/office/officeart/2005/8/layout/bList2#1"/>
    <dgm:cxn modelId="{5CE4C51F-F9C0-4670-A376-DA2E4CB5D45F}" srcId="{9AD08376-D434-41B0-B026-9DEA14C746F2}" destId="{708326A5-8957-4AFE-8634-969EE14C6FCD}" srcOrd="4" destOrd="0" parTransId="{2231C2D1-863B-437F-8955-969B5F57A2FD}" sibTransId="{BF049F83-7D40-42CD-A056-2A6A0F7F177D}"/>
    <dgm:cxn modelId="{4364097E-DD3E-4C47-A10A-A989BEC4CA06}" type="presOf" srcId="{78C710FD-E4EA-42BE-A78C-018C11C22937}" destId="{9A03534A-5EDD-402C-B2DF-D1DD2A8A6A3B}" srcOrd="1" destOrd="0" presId="urn:microsoft.com/office/officeart/2005/8/layout/bList2#1"/>
    <dgm:cxn modelId="{26CF4C95-1536-439E-BFAB-3BD0A8305B79}" type="presOf" srcId="{66A28464-2C1E-47CB-8C53-96FEF68FD363}" destId="{6A2D6163-298F-42F3-8B5D-7D1D3545C6C3}" srcOrd="0" destOrd="0" presId="urn:microsoft.com/office/officeart/2005/8/layout/bList2#1"/>
    <dgm:cxn modelId="{CE0329D2-156C-4167-A884-F16B46AB717B}" type="presOf" srcId="{2B325D64-AE03-4984-A418-DCB55DCF2A82}" destId="{BBCD1450-9C7F-475F-833B-795C745F62AF}" srcOrd="0" destOrd="0" presId="urn:microsoft.com/office/officeart/2005/8/layout/bList2#1"/>
    <dgm:cxn modelId="{22EDAFDD-9E4F-4404-A7D3-30BCC405D3D7}" type="presOf" srcId="{5CC41FB3-A209-4142-9663-ABEFA97C9CE4}" destId="{253A6549-03F3-4727-83CD-4CCEA17A7055}" srcOrd="1" destOrd="0" presId="urn:microsoft.com/office/officeart/2005/8/layout/bList2#1"/>
    <dgm:cxn modelId="{47453FE7-87E6-4722-95C7-F28A51EBC607}" type="presOf" srcId="{260BD471-76F4-427D-99FC-EFED44B149DC}" destId="{AD3A3467-4772-4D2E-8977-0DAF49210BB2}" srcOrd="0" destOrd="0" presId="urn:microsoft.com/office/officeart/2005/8/layout/bList2#1"/>
    <dgm:cxn modelId="{274E5D2F-8757-4B86-8EFA-49C69ED45572}" srcId="{9AD08376-D434-41B0-B026-9DEA14C746F2}" destId="{157C7D37-3B60-46E3-A182-94ECD0931798}" srcOrd="1" destOrd="0" parTransId="{80712003-EA08-41AD-B46E-18C9A3130450}" sibTransId="{56BF8B8D-6EB3-42EA-A0CD-F1D50CFAF088}"/>
    <dgm:cxn modelId="{13A7756D-40AD-4A85-8869-7AE337E97520}" type="presOf" srcId="{708326A5-8957-4AFE-8634-969EE14C6FCD}" destId="{952F7277-37D9-4081-A9A0-EDEB4B0DCA09}" srcOrd="1" destOrd="0" presId="urn:microsoft.com/office/officeart/2005/8/layout/bList2#1"/>
    <dgm:cxn modelId="{FE4BA143-B6F5-4BA0-8303-02000F6DC473}" type="presOf" srcId="{C7E536F9-9418-455A-95C7-36A3C7065464}" destId="{C3E52210-2043-4F7F-951D-5189300803BB}" srcOrd="0" destOrd="0" presId="urn:microsoft.com/office/officeart/2005/8/layout/bList2#1"/>
    <dgm:cxn modelId="{6A6D27E4-3B47-4536-AEF0-03640B27510D}" srcId="{157C7D37-3B60-46E3-A182-94ECD0931798}" destId="{66A28464-2C1E-47CB-8C53-96FEF68FD363}" srcOrd="0" destOrd="0" parTransId="{4F7D511D-0B76-4A10-BC29-079B1712D02A}" sibTransId="{FA24BBF6-41A4-4DDB-8ADB-F913BC6108EF}"/>
    <dgm:cxn modelId="{813AAF3F-2593-40B6-8628-9BA081ABCA2A}" srcId="{9AD08376-D434-41B0-B026-9DEA14C746F2}" destId="{5CC41FB3-A209-4142-9663-ABEFA97C9CE4}" srcOrd="5" destOrd="0" parTransId="{48AE41A4-B7EC-438C-9F8C-E8A237B559F9}" sibTransId="{8B1AE325-FF09-4959-81B4-B048B655377F}"/>
    <dgm:cxn modelId="{F1628973-83F8-4117-B7D6-CE98C3F69377}" srcId="{708326A5-8957-4AFE-8634-969EE14C6FCD}" destId="{87C2A0C4-07E8-4CFF-9CA5-306E12CC3FFE}" srcOrd="0" destOrd="0" parTransId="{8C64FFEF-351A-404C-AFFE-5A40EBCD70AA}" sibTransId="{D6106110-3D05-4AC2-830F-2E4A1EC9CB2E}"/>
    <dgm:cxn modelId="{02196896-6E62-455D-AE00-610B7FD39C97}" type="presParOf" srcId="{779FAAF5-A858-43B9-8288-711669031E6A}" destId="{F7FFA999-1AC8-4EAB-B268-5FD19DBE2C51}" srcOrd="0" destOrd="0" presId="urn:microsoft.com/office/officeart/2005/8/layout/bList2#1"/>
    <dgm:cxn modelId="{F11CFAE8-AF84-4D16-B98A-46B9C0197FD9}" type="presParOf" srcId="{F7FFA999-1AC8-4EAB-B268-5FD19DBE2C51}" destId="{EE487AEA-6FB7-4C20-8213-FAB6CDA4DE7C}" srcOrd="0" destOrd="0" presId="urn:microsoft.com/office/officeart/2005/8/layout/bList2#1"/>
    <dgm:cxn modelId="{2C622B1F-1113-4B69-91B2-0ABBD7F434C0}" type="presParOf" srcId="{F7FFA999-1AC8-4EAB-B268-5FD19DBE2C51}" destId="{12214A49-D86A-4003-A7EC-A49B1ED335AC}" srcOrd="1" destOrd="0" presId="urn:microsoft.com/office/officeart/2005/8/layout/bList2#1"/>
    <dgm:cxn modelId="{A22151CA-185D-4614-8877-19C5FAA69F63}" type="presParOf" srcId="{F7FFA999-1AC8-4EAB-B268-5FD19DBE2C51}" destId="{6DC82BA6-6851-4AC3-BFDB-903308EB5BDC}" srcOrd="2" destOrd="0" presId="urn:microsoft.com/office/officeart/2005/8/layout/bList2#1"/>
    <dgm:cxn modelId="{5687AC02-38B5-4D3F-A267-FB63C8423DB5}" type="presParOf" srcId="{F7FFA999-1AC8-4EAB-B268-5FD19DBE2C51}" destId="{44713530-C25D-44A6-A968-FC0152013768}" srcOrd="3" destOrd="0" presId="urn:microsoft.com/office/officeart/2005/8/layout/bList2#1"/>
    <dgm:cxn modelId="{24077217-9EB7-4C7E-8982-40A24506E0FD}" type="presParOf" srcId="{779FAAF5-A858-43B9-8288-711669031E6A}" destId="{D24DD89D-D746-47E7-849E-52E4BE4A183F}" srcOrd="1" destOrd="0" presId="urn:microsoft.com/office/officeart/2005/8/layout/bList2#1"/>
    <dgm:cxn modelId="{3190FB6A-B3BC-472F-AD87-3CA6C81AE694}" type="presParOf" srcId="{779FAAF5-A858-43B9-8288-711669031E6A}" destId="{D74A576C-523E-44EF-B21B-81763880FB45}" srcOrd="2" destOrd="0" presId="urn:microsoft.com/office/officeart/2005/8/layout/bList2#1"/>
    <dgm:cxn modelId="{6E41449B-4D85-45A9-8C63-AB8CAB6B5963}" type="presParOf" srcId="{D74A576C-523E-44EF-B21B-81763880FB45}" destId="{6A2D6163-298F-42F3-8B5D-7D1D3545C6C3}" srcOrd="0" destOrd="0" presId="urn:microsoft.com/office/officeart/2005/8/layout/bList2#1"/>
    <dgm:cxn modelId="{972FF94F-D932-4F22-9D42-3461D0A7F54A}" type="presParOf" srcId="{D74A576C-523E-44EF-B21B-81763880FB45}" destId="{D4506FDD-D93D-4F81-AC89-0B4D9D4C9224}" srcOrd="1" destOrd="0" presId="urn:microsoft.com/office/officeart/2005/8/layout/bList2#1"/>
    <dgm:cxn modelId="{54703399-C1D9-4359-A2B0-B8CCAE9CEDB7}" type="presParOf" srcId="{D74A576C-523E-44EF-B21B-81763880FB45}" destId="{61140C19-89DE-4939-9129-9C57C25F2117}" srcOrd="2" destOrd="0" presId="urn:microsoft.com/office/officeart/2005/8/layout/bList2#1"/>
    <dgm:cxn modelId="{3548D398-45B6-4128-92DB-77EB5C9ED87B}" type="presParOf" srcId="{D74A576C-523E-44EF-B21B-81763880FB45}" destId="{CB297150-4E9B-4387-A502-95988B68ADBB}" srcOrd="3" destOrd="0" presId="urn:microsoft.com/office/officeart/2005/8/layout/bList2#1"/>
    <dgm:cxn modelId="{924E4E8E-039A-42FE-85BC-388E23295BA2}" type="presParOf" srcId="{779FAAF5-A858-43B9-8288-711669031E6A}" destId="{48A67F9B-B2D8-4FA2-A82A-666F79A11372}" srcOrd="3" destOrd="0" presId="urn:microsoft.com/office/officeart/2005/8/layout/bList2#1"/>
    <dgm:cxn modelId="{8826CD74-FDFE-4F34-A110-66DA55DDAB97}" type="presParOf" srcId="{779FAAF5-A858-43B9-8288-711669031E6A}" destId="{1243F3C9-F369-41EB-9C44-605CBB04C90D}" srcOrd="4" destOrd="0" presId="urn:microsoft.com/office/officeart/2005/8/layout/bList2#1"/>
    <dgm:cxn modelId="{44051525-6E85-4B37-9E5C-C97C9B3250F1}" type="presParOf" srcId="{1243F3C9-F369-41EB-9C44-605CBB04C90D}" destId="{5471627D-1741-4AD3-B47D-6F68F9533921}" srcOrd="0" destOrd="0" presId="urn:microsoft.com/office/officeart/2005/8/layout/bList2#1"/>
    <dgm:cxn modelId="{4ACEF98F-B751-4F48-B272-C2D92EEE9534}" type="presParOf" srcId="{1243F3C9-F369-41EB-9C44-605CBB04C90D}" destId="{202EA41D-4AB2-4B1E-A9C3-779794C17880}" srcOrd="1" destOrd="0" presId="urn:microsoft.com/office/officeart/2005/8/layout/bList2#1"/>
    <dgm:cxn modelId="{1CEC16F0-A6A7-4A8C-AA28-22639D35E41A}" type="presParOf" srcId="{1243F3C9-F369-41EB-9C44-605CBB04C90D}" destId="{E35C1B2D-A040-4A2C-9B95-70D0C494E940}" srcOrd="2" destOrd="0" presId="urn:microsoft.com/office/officeart/2005/8/layout/bList2#1"/>
    <dgm:cxn modelId="{FBD84543-B92C-4E5F-8F77-DEE8D3AB9626}" type="presParOf" srcId="{1243F3C9-F369-41EB-9C44-605CBB04C90D}" destId="{676777A8-30E7-4E94-86C2-0978A671213F}" srcOrd="3" destOrd="0" presId="urn:microsoft.com/office/officeart/2005/8/layout/bList2#1"/>
    <dgm:cxn modelId="{78BFAB4C-0044-4B31-9C53-6B2CFA14AF4A}" type="presParOf" srcId="{779FAAF5-A858-43B9-8288-711669031E6A}" destId="{419BA675-6CC2-4AD6-A905-AAFD6847C2DE}" srcOrd="5" destOrd="0" presId="urn:microsoft.com/office/officeart/2005/8/layout/bList2#1"/>
    <dgm:cxn modelId="{A4C64B1B-372E-4EE2-9215-0BD9CE1178C9}" type="presParOf" srcId="{779FAAF5-A858-43B9-8288-711669031E6A}" destId="{F69010C7-77B2-434A-BF29-6F3588B08D5F}" srcOrd="6" destOrd="0" presId="urn:microsoft.com/office/officeart/2005/8/layout/bList2#1"/>
    <dgm:cxn modelId="{673417BA-C0F8-4840-9B17-4B83E508216E}" type="presParOf" srcId="{F69010C7-77B2-434A-BF29-6F3588B08D5F}" destId="{BC1B9424-2303-4594-A0F0-4663D0147E28}" srcOrd="0" destOrd="0" presId="urn:microsoft.com/office/officeart/2005/8/layout/bList2#1"/>
    <dgm:cxn modelId="{65CE99FF-2A69-4E05-8D35-4638752B1A58}" type="presParOf" srcId="{F69010C7-77B2-434A-BF29-6F3588B08D5F}" destId="{AD3A3467-4772-4D2E-8977-0DAF49210BB2}" srcOrd="1" destOrd="0" presId="urn:microsoft.com/office/officeart/2005/8/layout/bList2#1"/>
    <dgm:cxn modelId="{E1810EFD-AF1C-49C1-BAAD-1C3AF3E6DF36}" type="presParOf" srcId="{F69010C7-77B2-434A-BF29-6F3588B08D5F}" destId="{A5E9D9BD-EE7A-4A28-81DC-571D899DA0F7}" srcOrd="2" destOrd="0" presId="urn:microsoft.com/office/officeart/2005/8/layout/bList2#1"/>
    <dgm:cxn modelId="{8198A563-87E6-4A91-87D1-7EA99D88ADF2}" type="presParOf" srcId="{F69010C7-77B2-434A-BF29-6F3588B08D5F}" destId="{5A20FA3A-F43C-4588-BF03-585476A8E70F}" srcOrd="3" destOrd="0" presId="urn:microsoft.com/office/officeart/2005/8/layout/bList2#1"/>
    <dgm:cxn modelId="{F830162F-7201-4C52-B0B0-FF0CD56A950B}" type="presParOf" srcId="{779FAAF5-A858-43B9-8288-711669031E6A}" destId="{5349C037-1A93-49B0-9431-06430D7455D2}" srcOrd="7" destOrd="0" presId="urn:microsoft.com/office/officeart/2005/8/layout/bList2#1"/>
    <dgm:cxn modelId="{4AB5125F-4065-4BA8-955B-2F8D88E588F1}" type="presParOf" srcId="{779FAAF5-A858-43B9-8288-711669031E6A}" destId="{6E09A31A-A499-48AE-8C3B-21B65B35C8FD}" srcOrd="8" destOrd="0" presId="urn:microsoft.com/office/officeart/2005/8/layout/bList2#1"/>
    <dgm:cxn modelId="{EEFBDEE7-4C80-449C-9662-7713A73CBE17}" type="presParOf" srcId="{6E09A31A-A499-48AE-8C3B-21B65B35C8FD}" destId="{BE716FE4-6161-4911-A7D6-117BF8F8D986}" srcOrd="0" destOrd="0" presId="urn:microsoft.com/office/officeart/2005/8/layout/bList2#1"/>
    <dgm:cxn modelId="{4A5B5108-07BA-4859-BA79-F1077F7C6EF1}" type="presParOf" srcId="{6E09A31A-A499-48AE-8C3B-21B65B35C8FD}" destId="{850B1174-0C98-4A5F-A1FA-F87D7800E093}" srcOrd="1" destOrd="0" presId="urn:microsoft.com/office/officeart/2005/8/layout/bList2#1"/>
    <dgm:cxn modelId="{F14BA1AA-8EA9-4338-84BE-212962121934}" type="presParOf" srcId="{6E09A31A-A499-48AE-8C3B-21B65B35C8FD}" destId="{952F7277-37D9-4081-A9A0-EDEB4B0DCA09}" srcOrd="2" destOrd="0" presId="urn:microsoft.com/office/officeart/2005/8/layout/bList2#1"/>
    <dgm:cxn modelId="{7A1710A6-46D6-4F9C-A812-617EE7255EAB}" type="presParOf" srcId="{6E09A31A-A499-48AE-8C3B-21B65B35C8FD}" destId="{937E9472-53D2-4096-A984-D7B6D07C6953}" srcOrd="3" destOrd="0" presId="urn:microsoft.com/office/officeart/2005/8/layout/bList2#1"/>
    <dgm:cxn modelId="{E188D032-84AE-4965-A7F0-30476BC888AF}" type="presParOf" srcId="{779FAAF5-A858-43B9-8288-711669031E6A}" destId="{B69E74C5-2919-4A9D-9948-5FB5733AB3B3}" srcOrd="9" destOrd="0" presId="urn:microsoft.com/office/officeart/2005/8/layout/bList2#1"/>
    <dgm:cxn modelId="{AF281350-1F24-4AD5-9323-78A113A15177}" type="presParOf" srcId="{779FAAF5-A858-43B9-8288-711669031E6A}" destId="{246F979C-C03A-48D4-B3C1-918FD5D319E0}" srcOrd="10" destOrd="0" presId="urn:microsoft.com/office/officeart/2005/8/layout/bList2#1"/>
    <dgm:cxn modelId="{D4F7C8E7-4157-4EA9-AED0-2EEECA6FFA57}" type="presParOf" srcId="{246F979C-C03A-48D4-B3C1-918FD5D319E0}" destId="{4C9558E8-63BF-4290-AFB9-5ECABC488717}" srcOrd="0" destOrd="0" presId="urn:microsoft.com/office/officeart/2005/8/layout/bList2#1"/>
    <dgm:cxn modelId="{CACAFF5A-BEF2-4524-AEAC-9FE77DD16234}" type="presParOf" srcId="{246F979C-C03A-48D4-B3C1-918FD5D319E0}" destId="{40A415C9-09D8-4EAC-A56A-A9907C98D1C3}" srcOrd="1" destOrd="0" presId="urn:microsoft.com/office/officeart/2005/8/layout/bList2#1"/>
    <dgm:cxn modelId="{C3C4E23B-22BD-4E25-B6B3-334A5830825D}" type="presParOf" srcId="{246F979C-C03A-48D4-B3C1-918FD5D319E0}" destId="{253A6549-03F3-4727-83CD-4CCEA17A7055}" srcOrd="2" destOrd="0" presId="urn:microsoft.com/office/officeart/2005/8/layout/bList2#1"/>
    <dgm:cxn modelId="{A0A26123-36E7-496E-AC71-C3A378CD2489}" type="presParOf" srcId="{246F979C-C03A-48D4-B3C1-918FD5D319E0}" destId="{78F946B5-03A6-44CA-8611-E253CA6E93D0}" srcOrd="3" destOrd="0" presId="urn:microsoft.com/office/officeart/2005/8/layout/bList2#1"/>
    <dgm:cxn modelId="{A3AB7DE3-F266-4A34-B47C-8DEBF97D237D}" type="presParOf" srcId="{779FAAF5-A858-43B9-8288-711669031E6A}" destId="{6D3822F0-0204-467F-AB66-E9ECFBBDECCA}" srcOrd="11" destOrd="0" presId="urn:microsoft.com/office/officeart/2005/8/layout/bList2#1"/>
    <dgm:cxn modelId="{8E9D3282-9877-4E67-8D69-EC968111F194}" type="presParOf" srcId="{779FAAF5-A858-43B9-8288-711669031E6A}" destId="{5A6E77E9-75D3-4EF2-AF59-18D4DD67ABCA}" srcOrd="12" destOrd="0" presId="urn:microsoft.com/office/officeart/2005/8/layout/bList2#1"/>
    <dgm:cxn modelId="{9A2F34FD-2860-4A64-8989-4E45BE6E4636}" type="presParOf" srcId="{5A6E77E9-75D3-4EF2-AF59-18D4DD67ABCA}" destId="{C909798C-69AB-469E-83BA-C845762C11B2}" srcOrd="0" destOrd="0" presId="urn:microsoft.com/office/officeart/2005/8/layout/bList2#1"/>
    <dgm:cxn modelId="{EC337D8A-EA36-4F85-AF51-9F5AE1E2D5A9}" type="presParOf" srcId="{5A6E77E9-75D3-4EF2-AF59-18D4DD67ABCA}" destId="{75F49625-0576-42CE-B96F-7067A8A48BDE}" srcOrd="1" destOrd="0" presId="urn:microsoft.com/office/officeart/2005/8/layout/bList2#1"/>
    <dgm:cxn modelId="{2FBD7A89-649B-4431-9748-DF62193A798B}" type="presParOf" srcId="{5A6E77E9-75D3-4EF2-AF59-18D4DD67ABCA}" destId="{AB6FFDBC-0B18-4C35-8B4A-BBF8E8BE309F}" srcOrd="2" destOrd="0" presId="urn:microsoft.com/office/officeart/2005/8/layout/bList2#1"/>
    <dgm:cxn modelId="{6A928F37-60A4-44A0-9D0D-A6B4D13ADB24}" type="presParOf" srcId="{5A6E77E9-75D3-4EF2-AF59-18D4DD67ABCA}" destId="{DF52E84F-171D-4D5B-94C9-E9693543FDDD}" srcOrd="3" destOrd="0" presId="urn:microsoft.com/office/officeart/2005/8/layout/bList2#1"/>
    <dgm:cxn modelId="{59A392A5-9F11-4A08-A831-3FAFCF168B54}" type="presParOf" srcId="{779FAAF5-A858-43B9-8288-711669031E6A}" destId="{614F3AE8-AD53-44CB-9026-2E3C0B932DAD}" srcOrd="13" destOrd="0" presId="urn:microsoft.com/office/officeart/2005/8/layout/bList2#1"/>
    <dgm:cxn modelId="{70AAF91F-1238-4973-A9C4-E29A8628F3CA}" type="presParOf" srcId="{779FAAF5-A858-43B9-8288-711669031E6A}" destId="{1435E060-B33F-4ED8-A896-1FAE945D53C4}" srcOrd="14" destOrd="0" presId="urn:microsoft.com/office/officeart/2005/8/layout/bList2#1"/>
    <dgm:cxn modelId="{0223696F-B3BD-4AD2-A8CD-F1162DDA387F}" type="presParOf" srcId="{1435E060-B33F-4ED8-A896-1FAE945D53C4}" destId="{C3E52210-2043-4F7F-951D-5189300803BB}" srcOrd="0" destOrd="0" presId="urn:microsoft.com/office/officeart/2005/8/layout/bList2#1"/>
    <dgm:cxn modelId="{63AF1756-26E2-4E26-B9EF-2AD7A4BCAD95}" type="presParOf" srcId="{1435E060-B33F-4ED8-A896-1FAE945D53C4}" destId="{A475686D-751B-45E5-87CD-0D3C80E093A0}" srcOrd="1" destOrd="0" presId="urn:microsoft.com/office/officeart/2005/8/layout/bList2#1"/>
    <dgm:cxn modelId="{6085210F-6444-439C-A029-B12041E68777}" type="presParOf" srcId="{1435E060-B33F-4ED8-A896-1FAE945D53C4}" destId="{9A03534A-5EDD-402C-B2DF-D1DD2A8A6A3B}" srcOrd="2" destOrd="0" presId="urn:microsoft.com/office/officeart/2005/8/layout/bList2#1"/>
    <dgm:cxn modelId="{E437D418-FE0A-4F18-9985-702D2DBDC4D3}" type="presParOf" srcId="{1435E060-B33F-4ED8-A896-1FAE945D53C4}" destId="{7866075C-42D1-4B78-9453-9AE106C1160A}" srcOrd="3" destOrd="0" presId="urn:microsoft.com/office/officeart/2005/8/layout/bList2#1"/>
    <dgm:cxn modelId="{0E3934B0-9F67-408D-A509-9375122941F0}" type="presParOf" srcId="{779FAAF5-A858-43B9-8288-711669031E6A}" destId="{BBCD1450-9C7F-475F-833B-795C745F62AF}" srcOrd="15" destOrd="0" presId="urn:microsoft.com/office/officeart/2005/8/layout/bList2#1"/>
    <dgm:cxn modelId="{0F214A91-DA29-4010-B3CB-2BA28CA5A1CB}" type="presParOf" srcId="{779FAAF5-A858-43B9-8288-711669031E6A}" destId="{E23FF4C7-2802-40C6-878B-15782D5E74C2}" srcOrd="16" destOrd="0" presId="urn:microsoft.com/office/officeart/2005/8/layout/bList2#1"/>
    <dgm:cxn modelId="{A217D564-63E9-489E-ABB3-DFF59C4522BD}" type="presParOf" srcId="{E23FF4C7-2802-40C6-878B-15782D5E74C2}" destId="{CE5E0795-A44E-4CE0-8E8C-3CE020BD8270}" srcOrd="0" destOrd="0" presId="urn:microsoft.com/office/officeart/2005/8/layout/bList2#1"/>
    <dgm:cxn modelId="{C82739C2-7BCE-4611-A609-18F5E4EE1432}" type="presParOf" srcId="{E23FF4C7-2802-40C6-878B-15782D5E74C2}" destId="{1E5A265A-608F-40D9-9037-9488F82E335B}" srcOrd="1" destOrd="0" presId="urn:microsoft.com/office/officeart/2005/8/layout/bList2#1"/>
    <dgm:cxn modelId="{5A32F7F3-12A5-4592-BC0C-175E5DDC8CA8}" type="presParOf" srcId="{E23FF4C7-2802-40C6-878B-15782D5E74C2}" destId="{575FB860-095A-4104-8376-B22DB0AB4D87}" srcOrd="2" destOrd="0" presId="urn:microsoft.com/office/officeart/2005/8/layout/bList2#1"/>
    <dgm:cxn modelId="{F1BBAC4C-CAAE-490C-AD4E-5670639A3864}" type="presParOf" srcId="{E23FF4C7-2802-40C6-878B-15782D5E74C2}" destId="{222F57AE-DE2A-49ED-8D3C-E4F57A20EF54}" srcOrd="3" destOrd="0" presId="urn:microsoft.com/office/officeart/2005/8/layout/bList2#1"/>
  </dgm:cxnLst>
  <dgm:bg>
    <a:noFill/>
    <a:effectLst>
      <a:glow>
        <a:schemeClr val="accent1">
          <a:alpha val="40000"/>
        </a:schemeClr>
      </a:glow>
    </a:effectLst>
  </dgm:bg>
  <dgm:whole>
    <a:effectLst>
      <a:reflection stA="45000" endPos="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D75FD-E46A-4B3D-87D6-1769B22AF555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99E1577-1A47-43C4-8E92-8BC6EFD142CC}">
      <dgm:prSet custT="1"/>
      <dgm:spPr/>
      <dgm:t>
        <a:bodyPr/>
        <a:lstStyle/>
        <a:p>
          <a:pPr rtl="0"/>
          <a:r>
            <a:rPr lang="ru-RU" sz="1800" b="1" dirty="0" smtClean="0"/>
            <a:t>Создавать условия гражданской, социальной и профессиональной самореализации студента</a:t>
          </a:r>
          <a:endParaRPr lang="ru-RU" sz="1800" b="1" dirty="0"/>
        </a:p>
      </dgm:t>
    </dgm:pt>
    <dgm:pt modelId="{6CCA6E4B-CF77-4293-B51B-69822531ABF2}" type="parTrans" cxnId="{F33A90E4-7FEE-4F2E-826A-709E47285C57}">
      <dgm:prSet/>
      <dgm:spPr/>
      <dgm:t>
        <a:bodyPr/>
        <a:lstStyle/>
        <a:p>
          <a:endParaRPr lang="ru-RU" sz="1800" b="1"/>
        </a:p>
      </dgm:t>
    </dgm:pt>
    <dgm:pt modelId="{C7724CC7-ED37-42ED-BCD0-61DEEF806197}" type="sibTrans" cxnId="{F33A90E4-7FEE-4F2E-826A-709E47285C57}">
      <dgm:prSet custT="1"/>
      <dgm:spPr/>
      <dgm:t>
        <a:bodyPr/>
        <a:lstStyle/>
        <a:p>
          <a:endParaRPr lang="ru-RU" sz="1800" b="1"/>
        </a:p>
      </dgm:t>
    </dgm:pt>
    <dgm:pt modelId="{B74F7F8E-AACA-4D33-89F3-6E092D7E1C6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Вырабатывать предложения по повышению качества образовательного процесса с учетом научных и профессиональных интересов студенчества</a:t>
          </a:r>
          <a:endParaRPr lang="ru-RU" sz="1800" b="1" dirty="0"/>
        </a:p>
      </dgm:t>
    </dgm:pt>
    <dgm:pt modelId="{4EF225EC-0856-4713-85A6-97CE49E23A5A}" type="parTrans" cxnId="{6276A394-93E9-460F-9CD6-52BA11438B20}">
      <dgm:prSet/>
      <dgm:spPr/>
      <dgm:t>
        <a:bodyPr/>
        <a:lstStyle/>
        <a:p>
          <a:endParaRPr lang="ru-RU" sz="1800" b="1"/>
        </a:p>
      </dgm:t>
    </dgm:pt>
    <dgm:pt modelId="{C71FF212-FFF8-4457-AA6B-97EACD6F1008}" type="sibTrans" cxnId="{6276A394-93E9-460F-9CD6-52BA11438B20}">
      <dgm:prSet custT="1"/>
      <dgm:spPr/>
      <dgm:t>
        <a:bodyPr/>
        <a:lstStyle/>
        <a:p>
          <a:endParaRPr lang="ru-RU" sz="1800" b="1"/>
        </a:p>
      </dgm:t>
    </dgm:pt>
    <dgm:pt modelId="{35422B55-E658-43E0-9E32-B6E04B5BA1DB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Проводить работу, направленную на повышение сознательности студентов и их требовательности к уровню своих знаний, воспитания бережного отношения к имущественному комплексу, патриотического отношения к духу и традициям образовательной организации</a:t>
          </a:r>
          <a:endParaRPr lang="ru-RU" sz="1800" b="1" dirty="0"/>
        </a:p>
      </dgm:t>
    </dgm:pt>
    <dgm:pt modelId="{A0B1C7C0-27A9-4EE6-8099-949991781DE9}" type="parTrans" cxnId="{B1B63681-D37D-4355-9401-F7799967F508}">
      <dgm:prSet/>
      <dgm:spPr/>
      <dgm:t>
        <a:bodyPr/>
        <a:lstStyle/>
        <a:p>
          <a:endParaRPr lang="ru-RU" sz="1800" b="1"/>
        </a:p>
      </dgm:t>
    </dgm:pt>
    <dgm:pt modelId="{855BA714-08AE-4BED-96A5-C5A4FC9E5E69}" type="sibTrans" cxnId="{B1B63681-D37D-4355-9401-F7799967F508}">
      <dgm:prSet/>
      <dgm:spPr/>
      <dgm:t>
        <a:bodyPr/>
        <a:lstStyle/>
        <a:p>
          <a:endParaRPr lang="ru-RU" sz="1800" b="1"/>
        </a:p>
      </dgm:t>
    </dgm:pt>
    <dgm:pt modelId="{E19FDD2A-691C-4E9C-ACE0-6A7FC9228FD5}" type="pres">
      <dgm:prSet presAssocID="{58CD75FD-E46A-4B3D-87D6-1769B22AF5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1E6E4-AFEB-4BE2-A0D6-B63169E95F57}" type="pres">
      <dgm:prSet presAssocID="{58CD75FD-E46A-4B3D-87D6-1769B22AF55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4A57A00-59CE-4E99-865E-8983C15D379F}" type="pres">
      <dgm:prSet presAssocID="{58CD75FD-E46A-4B3D-87D6-1769B22AF5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CE9D5-8F4C-432C-B87A-CBE007039FA3}" type="pres">
      <dgm:prSet presAssocID="{58CD75FD-E46A-4B3D-87D6-1769B22AF5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7B946-6275-4E9A-8D28-D5E57F8B696E}" type="pres">
      <dgm:prSet presAssocID="{58CD75FD-E46A-4B3D-87D6-1769B22AF5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867B-E884-45A7-AF71-E3104401474D}" type="pres">
      <dgm:prSet presAssocID="{58CD75FD-E46A-4B3D-87D6-1769B22AF5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16DD-CF19-4C22-BD11-061F102A6214}" type="pres">
      <dgm:prSet presAssocID="{58CD75FD-E46A-4B3D-87D6-1769B22AF5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E1111-4418-4B38-8502-B74F72E57D00}" type="pres">
      <dgm:prSet presAssocID="{58CD75FD-E46A-4B3D-87D6-1769B22AF5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969C-F38E-4508-BC87-33D5ECF67569}" type="pres">
      <dgm:prSet presAssocID="{58CD75FD-E46A-4B3D-87D6-1769B22AF5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BD3FC-8E96-44E9-8725-11BD892A6AA5}" type="pres">
      <dgm:prSet presAssocID="{58CD75FD-E46A-4B3D-87D6-1769B22AF5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EF607-8523-4237-8805-B9AAC8E57E10}" type="presOf" srcId="{58CD75FD-E46A-4B3D-87D6-1769B22AF555}" destId="{E19FDD2A-691C-4E9C-ACE0-6A7FC9228FD5}" srcOrd="0" destOrd="0" presId="urn:microsoft.com/office/officeart/2005/8/layout/vProcess5"/>
    <dgm:cxn modelId="{6D8409DA-EFAC-46FF-98F6-9BB2F9084606}" type="presOf" srcId="{199E1577-1A47-43C4-8E92-8BC6EFD142CC}" destId="{44A57A00-59CE-4E99-865E-8983C15D379F}" srcOrd="0" destOrd="0" presId="urn:microsoft.com/office/officeart/2005/8/layout/vProcess5"/>
    <dgm:cxn modelId="{68F9C31F-6BFD-4DA9-A9AD-4D899565A920}" type="presOf" srcId="{B74F7F8E-AACA-4D33-89F3-6E092D7E1C60}" destId="{C45F969C-F38E-4508-BC87-33D5ECF67569}" srcOrd="1" destOrd="0" presId="urn:microsoft.com/office/officeart/2005/8/layout/vProcess5"/>
    <dgm:cxn modelId="{78E7B2B5-9FD1-4389-B97B-D2EA68DB2AD2}" type="presOf" srcId="{B74F7F8E-AACA-4D33-89F3-6E092D7E1C60}" destId="{D61CE9D5-8F4C-432C-B87A-CBE007039FA3}" srcOrd="0" destOrd="0" presId="urn:microsoft.com/office/officeart/2005/8/layout/vProcess5"/>
    <dgm:cxn modelId="{F051DAF4-F774-4B32-8168-6879BFC87BFC}" type="presOf" srcId="{199E1577-1A47-43C4-8E92-8BC6EFD142CC}" destId="{4CEE1111-4418-4B38-8502-B74F72E57D00}" srcOrd="1" destOrd="0" presId="urn:microsoft.com/office/officeart/2005/8/layout/vProcess5"/>
    <dgm:cxn modelId="{EFA67C9D-8DCF-433F-86B8-04C4006EDD68}" type="presOf" srcId="{35422B55-E658-43E0-9E32-B6E04B5BA1DB}" destId="{D91BD3FC-8E96-44E9-8725-11BD892A6AA5}" srcOrd="1" destOrd="0" presId="urn:microsoft.com/office/officeart/2005/8/layout/vProcess5"/>
    <dgm:cxn modelId="{B1B63681-D37D-4355-9401-F7799967F508}" srcId="{58CD75FD-E46A-4B3D-87D6-1769B22AF555}" destId="{35422B55-E658-43E0-9E32-B6E04B5BA1DB}" srcOrd="2" destOrd="0" parTransId="{A0B1C7C0-27A9-4EE6-8099-949991781DE9}" sibTransId="{855BA714-08AE-4BED-96A5-C5A4FC9E5E69}"/>
    <dgm:cxn modelId="{F33A90E4-7FEE-4F2E-826A-709E47285C57}" srcId="{58CD75FD-E46A-4B3D-87D6-1769B22AF555}" destId="{199E1577-1A47-43C4-8E92-8BC6EFD142CC}" srcOrd="0" destOrd="0" parTransId="{6CCA6E4B-CF77-4293-B51B-69822531ABF2}" sibTransId="{C7724CC7-ED37-42ED-BCD0-61DEEF806197}"/>
    <dgm:cxn modelId="{1B25D11C-764E-479B-BD4E-71B3F489B56B}" type="presOf" srcId="{35422B55-E658-43E0-9E32-B6E04B5BA1DB}" destId="{8197B946-6275-4E9A-8D28-D5E57F8B696E}" srcOrd="0" destOrd="0" presId="urn:microsoft.com/office/officeart/2005/8/layout/vProcess5"/>
    <dgm:cxn modelId="{FE67A3BA-3157-42EC-9D7B-117C4F41CDF6}" type="presOf" srcId="{C71FF212-FFF8-4457-AA6B-97EACD6F1008}" destId="{CD8316DD-CF19-4C22-BD11-061F102A6214}" srcOrd="0" destOrd="0" presId="urn:microsoft.com/office/officeart/2005/8/layout/vProcess5"/>
    <dgm:cxn modelId="{E9DED793-8233-4B71-A55C-3D118C5F2016}" type="presOf" srcId="{C7724CC7-ED37-42ED-BCD0-61DEEF806197}" destId="{A31B867B-E884-45A7-AF71-E3104401474D}" srcOrd="0" destOrd="0" presId="urn:microsoft.com/office/officeart/2005/8/layout/vProcess5"/>
    <dgm:cxn modelId="{6276A394-93E9-460F-9CD6-52BA11438B20}" srcId="{58CD75FD-E46A-4B3D-87D6-1769B22AF555}" destId="{B74F7F8E-AACA-4D33-89F3-6E092D7E1C60}" srcOrd="1" destOrd="0" parTransId="{4EF225EC-0856-4713-85A6-97CE49E23A5A}" sibTransId="{C71FF212-FFF8-4457-AA6B-97EACD6F1008}"/>
    <dgm:cxn modelId="{E38F58E3-727C-4F28-8B3C-CD037E835270}" type="presParOf" srcId="{E19FDD2A-691C-4E9C-ACE0-6A7FC9228FD5}" destId="{4381E6E4-AFEB-4BE2-A0D6-B63169E95F57}" srcOrd="0" destOrd="0" presId="urn:microsoft.com/office/officeart/2005/8/layout/vProcess5"/>
    <dgm:cxn modelId="{2197E12F-FA9A-4B6F-953A-85AC0F066285}" type="presParOf" srcId="{E19FDD2A-691C-4E9C-ACE0-6A7FC9228FD5}" destId="{44A57A00-59CE-4E99-865E-8983C15D379F}" srcOrd="1" destOrd="0" presId="urn:microsoft.com/office/officeart/2005/8/layout/vProcess5"/>
    <dgm:cxn modelId="{F915F14B-DB89-4EA3-9AF7-BE1402141756}" type="presParOf" srcId="{E19FDD2A-691C-4E9C-ACE0-6A7FC9228FD5}" destId="{D61CE9D5-8F4C-432C-B87A-CBE007039FA3}" srcOrd="2" destOrd="0" presId="urn:microsoft.com/office/officeart/2005/8/layout/vProcess5"/>
    <dgm:cxn modelId="{27F8C2DD-5B4F-424F-B720-EBFE672D80DE}" type="presParOf" srcId="{E19FDD2A-691C-4E9C-ACE0-6A7FC9228FD5}" destId="{8197B946-6275-4E9A-8D28-D5E57F8B696E}" srcOrd="3" destOrd="0" presId="urn:microsoft.com/office/officeart/2005/8/layout/vProcess5"/>
    <dgm:cxn modelId="{C8070BC9-D4F7-435B-816B-696F3C28E76E}" type="presParOf" srcId="{E19FDD2A-691C-4E9C-ACE0-6A7FC9228FD5}" destId="{A31B867B-E884-45A7-AF71-E3104401474D}" srcOrd="4" destOrd="0" presId="urn:microsoft.com/office/officeart/2005/8/layout/vProcess5"/>
    <dgm:cxn modelId="{83FB4328-8BBA-4C34-8C83-9EC6546B69D7}" type="presParOf" srcId="{E19FDD2A-691C-4E9C-ACE0-6A7FC9228FD5}" destId="{CD8316DD-CF19-4C22-BD11-061F102A6214}" srcOrd="5" destOrd="0" presId="urn:microsoft.com/office/officeart/2005/8/layout/vProcess5"/>
    <dgm:cxn modelId="{9C94B65D-3C8C-4DE9-AD25-5E82C4A4DA1B}" type="presParOf" srcId="{E19FDD2A-691C-4E9C-ACE0-6A7FC9228FD5}" destId="{4CEE1111-4418-4B38-8502-B74F72E57D00}" srcOrd="6" destOrd="0" presId="urn:microsoft.com/office/officeart/2005/8/layout/vProcess5"/>
    <dgm:cxn modelId="{E99F3701-F5B9-4B19-B8E4-7C96832B53D6}" type="presParOf" srcId="{E19FDD2A-691C-4E9C-ACE0-6A7FC9228FD5}" destId="{C45F969C-F38E-4508-BC87-33D5ECF67569}" srcOrd="7" destOrd="0" presId="urn:microsoft.com/office/officeart/2005/8/layout/vProcess5"/>
    <dgm:cxn modelId="{66876C3C-3DED-4955-B89E-A6D27470E3B9}" type="presParOf" srcId="{E19FDD2A-691C-4E9C-ACE0-6A7FC9228FD5}" destId="{D91BD3FC-8E96-44E9-8725-11BD892A6AA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301B20-9510-4EFE-9F6A-ABBE936CB74A}" type="doc">
      <dgm:prSet loTypeId="urn:microsoft.com/office/officeart/2005/8/layout/bList2#2" loCatId="pictur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C2DABC1-3B54-4D67-96DC-9031FDD7FED1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3C0CFA53-77D0-467F-9F31-29333432272A}" type="parTrans" cxnId="{5A274C97-E52D-44D4-977E-0B98FD85AD1F}">
      <dgm:prSet/>
      <dgm:spPr/>
      <dgm:t>
        <a:bodyPr/>
        <a:lstStyle/>
        <a:p>
          <a:pPr algn="ctr"/>
          <a:endParaRPr lang="ru-RU" sz="1800"/>
        </a:p>
      </dgm:t>
    </dgm:pt>
    <dgm:pt modelId="{40AF22AF-8D32-49A0-8041-DA6E904BB2FB}" type="sibTrans" cxnId="{5A274C97-E52D-44D4-977E-0B98FD85AD1F}">
      <dgm:prSet/>
      <dgm:spPr/>
      <dgm:t>
        <a:bodyPr/>
        <a:lstStyle/>
        <a:p>
          <a:pPr algn="ctr"/>
          <a:endParaRPr lang="ru-RU" sz="1800"/>
        </a:p>
      </dgm:t>
    </dgm:pt>
    <dgm:pt modelId="{72A49F3F-C0B1-479E-87D9-A93B16096B93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25EAFE2E-97CE-4B67-A7DC-9E5BAA53F7A4}" type="parTrans" cxnId="{F9C50561-D7C0-41B3-B27C-CC972096C5AB}">
      <dgm:prSet/>
      <dgm:spPr/>
      <dgm:t>
        <a:bodyPr/>
        <a:lstStyle/>
        <a:p>
          <a:pPr algn="ctr"/>
          <a:endParaRPr lang="ru-RU" sz="1800"/>
        </a:p>
      </dgm:t>
    </dgm:pt>
    <dgm:pt modelId="{EB4CE2AE-CF03-42EB-8A5C-232E13CD1BA5}" type="sibTrans" cxnId="{F9C50561-D7C0-41B3-B27C-CC972096C5AB}">
      <dgm:prSet/>
      <dgm:spPr/>
      <dgm:t>
        <a:bodyPr/>
        <a:lstStyle/>
        <a:p>
          <a:pPr algn="ctr"/>
          <a:endParaRPr lang="ru-RU" sz="1800"/>
        </a:p>
      </dgm:t>
    </dgm:pt>
    <dgm:pt modelId="{22BA8CD6-7A31-4429-BB13-A157AE7822F3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FC648ED8-5863-4598-8150-7374616FC7ED}" type="parTrans" cxnId="{05293297-63BA-411F-BF3D-6041EF71D225}">
      <dgm:prSet/>
      <dgm:spPr/>
      <dgm:t>
        <a:bodyPr/>
        <a:lstStyle/>
        <a:p>
          <a:pPr algn="ctr"/>
          <a:endParaRPr lang="ru-RU" sz="1800"/>
        </a:p>
      </dgm:t>
    </dgm:pt>
    <dgm:pt modelId="{88B00F3F-3775-46BB-B638-588AFE2F00EE}" type="sibTrans" cxnId="{05293297-63BA-411F-BF3D-6041EF71D225}">
      <dgm:prSet/>
      <dgm:spPr/>
      <dgm:t>
        <a:bodyPr/>
        <a:lstStyle/>
        <a:p>
          <a:pPr algn="ctr"/>
          <a:endParaRPr lang="ru-RU" sz="1800"/>
        </a:p>
      </dgm:t>
    </dgm:pt>
    <dgm:pt modelId="{D8096E78-3989-4F00-AF08-770273547003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063E9D52-552C-48FB-A1BA-A7F4782D5381}" type="parTrans" cxnId="{91F0DE83-0516-40F9-A801-7EF5E2285436}">
      <dgm:prSet/>
      <dgm:spPr/>
      <dgm:t>
        <a:bodyPr/>
        <a:lstStyle/>
        <a:p>
          <a:pPr algn="ctr"/>
          <a:endParaRPr lang="ru-RU" sz="1800"/>
        </a:p>
      </dgm:t>
    </dgm:pt>
    <dgm:pt modelId="{2748BFAF-BFE2-4DBA-AA77-44D843607698}" type="sibTrans" cxnId="{91F0DE83-0516-40F9-A801-7EF5E2285436}">
      <dgm:prSet/>
      <dgm:spPr/>
      <dgm:t>
        <a:bodyPr/>
        <a:lstStyle/>
        <a:p>
          <a:pPr algn="ctr"/>
          <a:endParaRPr lang="ru-RU" sz="1800"/>
        </a:p>
      </dgm:t>
    </dgm:pt>
    <dgm:pt modelId="{A4E12581-DFF7-4431-B100-26033DF7ACDB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F158CEA6-9080-42C2-9DD6-9588E6658B33}" type="parTrans" cxnId="{16D7A27B-65DA-452C-B7CA-89DAF695FC24}">
      <dgm:prSet/>
      <dgm:spPr/>
      <dgm:t>
        <a:bodyPr/>
        <a:lstStyle/>
        <a:p>
          <a:pPr algn="ctr"/>
          <a:endParaRPr lang="ru-RU" sz="1800"/>
        </a:p>
      </dgm:t>
    </dgm:pt>
    <dgm:pt modelId="{2E67C225-03B7-4405-9BC9-13587BA28888}" type="sibTrans" cxnId="{16D7A27B-65DA-452C-B7CA-89DAF695FC24}">
      <dgm:prSet/>
      <dgm:spPr/>
      <dgm:t>
        <a:bodyPr/>
        <a:lstStyle/>
        <a:p>
          <a:pPr algn="ctr"/>
          <a:endParaRPr lang="ru-RU" sz="1800"/>
        </a:p>
      </dgm:t>
    </dgm:pt>
    <dgm:pt modelId="{30F3D556-9CCD-4F90-9CEA-9501EEAD9B7B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7EAFA796-6FF0-4E33-B732-502A36E7E873}" type="parTrans" cxnId="{219D9E94-1E34-4A46-8626-25C412A051AA}">
      <dgm:prSet/>
      <dgm:spPr/>
      <dgm:t>
        <a:bodyPr/>
        <a:lstStyle/>
        <a:p>
          <a:pPr algn="ctr"/>
          <a:endParaRPr lang="ru-RU" sz="1800"/>
        </a:p>
      </dgm:t>
    </dgm:pt>
    <dgm:pt modelId="{C034D478-275C-4AF5-A49D-53A6DC534F03}" type="sibTrans" cxnId="{219D9E94-1E34-4A46-8626-25C412A051AA}">
      <dgm:prSet/>
      <dgm:spPr/>
      <dgm:t>
        <a:bodyPr/>
        <a:lstStyle/>
        <a:p>
          <a:pPr algn="ctr"/>
          <a:endParaRPr lang="ru-RU" sz="1800"/>
        </a:p>
      </dgm:t>
    </dgm:pt>
    <dgm:pt modelId="{7DD708AF-4549-48EC-AB29-82AC73EA4ED2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0B5FF0E5-BAFE-4768-9978-47D0CFD9E7BD}" type="parTrans" cxnId="{7660C105-6F81-4AB8-92F3-D3C991D30218}">
      <dgm:prSet/>
      <dgm:spPr/>
      <dgm:t>
        <a:bodyPr/>
        <a:lstStyle/>
        <a:p>
          <a:pPr algn="ctr"/>
          <a:endParaRPr lang="ru-RU" sz="1800"/>
        </a:p>
      </dgm:t>
    </dgm:pt>
    <dgm:pt modelId="{F7AAE083-43E1-46CC-8780-35F46E4F1C7D}" type="sibTrans" cxnId="{7660C105-6F81-4AB8-92F3-D3C991D30218}">
      <dgm:prSet/>
      <dgm:spPr/>
      <dgm:t>
        <a:bodyPr/>
        <a:lstStyle/>
        <a:p>
          <a:pPr algn="ctr"/>
          <a:endParaRPr lang="ru-RU" sz="1800"/>
        </a:p>
      </dgm:t>
    </dgm:pt>
    <dgm:pt modelId="{83A1F74D-F993-41D0-BC0C-9EA68E507B0B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5AB7BC06-A08D-4F9B-9751-556A22D6E76C}" type="parTrans" cxnId="{F3249D6B-5688-4A9C-B76F-22E19F065BEE}">
      <dgm:prSet/>
      <dgm:spPr/>
      <dgm:t>
        <a:bodyPr/>
        <a:lstStyle/>
        <a:p>
          <a:pPr algn="ctr"/>
          <a:endParaRPr lang="ru-RU" sz="1800"/>
        </a:p>
      </dgm:t>
    </dgm:pt>
    <dgm:pt modelId="{92FAF338-8F95-4F7A-9A96-A0D87A90E85C}" type="sibTrans" cxnId="{F3249D6B-5688-4A9C-B76F-22E19F065BEE}">
      <dgm:prSet/>
      <dgm:spPr/>
      <dgm:t>
        <a:bodyPr/>
        <a:lstStyle/>
        <a:p>
          <a:pPr algn="ctr"/>
          <a:endParaRPr lang="ru-RU" sz="1800"/>
        </a:p>
      </dgm:t>
    </dgm:pt>
    <dgm:pt modelId="{3E012BAF-D695-4098-97F6-1B73C3CD73B2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E70394C5-48CC-43FB-B7AD-71DA2105878D}" type="parTrans" cxnId="{BB19C1A7-22BA-4368-9000-33361B9D0308}">
      <dgm:prSet/>
      <dgm:spPr/>
      <dgm:t>
        <a:bodyPr/>
        <a:lstStyle/>
        <a:p>
          <a:pPr algn="ctr"/>
          <a:endParaRPr lang="ru-RU" sz="1800"/>
        </a:p>
      </dgm:t>
    </dgm:pt>
    <dgm:pt modelId="{535AF510-83B1-4D89-9D6E-56D355FA42DD}" type="sibTrans" cxnId="{BB19C1A7-22BA-4368-9000-33361B9D0308}">
      <dgm:prSet/>
      <dgm:spPr/>
      <dgm:t>
        <a:bodyPr/>
        <a:lstStyle/>
        <a:p>
          <a:pPr algn="ctr"/>
          <a:endParaRPr lang="ru-RU" sz="1800"/>
        </a:p>
      </dgm:t>
    </dgm:pt>
    <dgm:pt modelId="{6265E7D3-7562-4E8D-B331-6369C18FB2C8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1AD912BF-4BA8-42D5-B576-AD02E5BCCF2E}" type="parTrans" cxnId="{5FE49EB1-EB62-4023-B7F1-72AEBB190D24}">
      <dgm:prSet/>
      <dgm:spPr/>
      <dgm:t>
        <a:bodyPr/>
        <a:lstStyle/>
        <a:p>
          <a:pPr algn="ctr"/>
          <a:endParaRPr lang="ru-RU" sz="1800"/>
        </a:p>
      </dgm:t>
    </dgm:pt>
    <dgm:pt modelId="{B77D1641-B27E-4202-8F2F-B6B7B7F2B6EC}" type="sibTrans" cxnId="{5FE49EB1-EB62-4023-B7F1-72AEBB190D24}">
      <dgm:prSet/>
      <dgm:spPr/>
      <dgm:t>
        <a:bodyPr/>
        <a:lstStyle/>
        <a:p>
          <a:pPr algn="ctr"/>
          <a:endParaRPr lang="ru-RU" sz="1800"/>
        </a:p>
      </dgm:t>
    </dgm:pt>
    <dgm:pt modelId="{43F536FA-02D2-4059-BD35-6D713429B427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DB1983D3-8561-4621-AE51-8019EBD7BA18}" type="parTrans" cxnId="{0B6305EE-6EBD-44EC-812B-35119E8BF336}">
      <dgm:prSet/>
      <dgm:spPr/>
      <dgm:t>
        <a:bodyPr/>
        <a:lstStyle/>
        <a:p>
          <a:pPr algn="ctr"/>
          <a:endParaRPr lang="ru-RU" sz="1800"/>
        </a:p>
      </dgm:t>
    </dgm:pt>
    <dgm:pt modelId="{1202EC91-F337-48B5-9626-18D2622EFE64}" type="sibTrans" cxnId="{0B6305EE-6EBD-44EC-812B-35119E8BF336}">
      <dgm:prSet/>
      <dgm:spPr/>
      <dgm:t>
        <a:bodyPr/>
        <a:lstStyle/>
        <a:p>
          <a:pPr algn="ctr"/>
          <a:endParaRPr lang="ru-RU" sz="1800"/>
        </a:p>
      </dgm:t>
    </dgm:pt>
    <dgm:pt modelId="{6FEA259A-EB55-48EF-BCF2-F785980C6F9E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B28B7D8A-486F-4025-B51F-E5627D9AA9DB}" type="parTrans" cxnId="{223E877A-59CA-4EE8-BC6D-AEEBFFD6447A}">
      <dgm:prSet/>
      <dgm:spPr/>
      <dgm:t>
        <a:bodyPr/>
        <a:lstStyle/>
        <a:p>
          <a:pPr algn="ctr"/>
          <a:endParaRPr lang="ru-RU" sz="1800"/>
        </a:p>
      </dgm:t>
    </dgm:pt>
    <dgm:pt modelId="{CEEAB137-1776-4426-98E8-819426647ED7}" type="sibTrans" cxnId="{223E877A-59CA-4EE8-BC6D-AEEBFFD6447A}">
      <dgm:prSet/>
      <dgm:spPr/>
      <dgm:t>
        <a:bodyPr/>
        <a:lstStyle/>
        <a:p>
          <a:pPr algn="ctr"/>
          <a:endParaRPr lang="ru-RU" sz="1800"/>
        </a:p>
      </dgm:t>
    </dgm:pt>
    <dgm:pt modelId="{8BAE6500-964A-420E-AA91-7C6F79C88CAE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08C96D10-ECEF-4692-9AC3-99F45481C9E3}" type="parTrans" cxnId="{2883A156-7804-40F9-B3AD-B555E3321DF7}">
      <dgm:prSet/>
      <dgm:spPr/>
      <dgm:t>
        <a:bodyPr/>
        <a:lstStyle/>
        <a:p>
          <a:pPr algn="ctr"/>
          <a:endParaRPr lang="ru-RU" sz="1800"/>
        </a:p>
      </dgm:t>
    </dgm:pt>
    <dgm:pt modelId="{2CFB6C72-770C-45A7-AD69-21FD8014EB01}" type="sibTrans" cxnId="{2883A156-7804-40F9-B3AD-B555E3321DF7}">
      <dgm:prSet/>
      <dgm:spPr/>
      <dgm:t>
        <a:bodyPr/>
        <a:lstStyle/>
        <a:p>
          <a:pPr algn="ctr"/>
          <a:endParaRPr lang="ru-RU" sz="1800"/>
        </a:p>
      </dgm:t>
    </dgm:pt>
    <dgm:pt modelId="{1371F611-235A-4CB8-9E13-1984838725C6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005A5879-C4FF-49D7-A5E0-7A4AC7A754FE}" type="parTrans" cxnId="{0328D24E-7C21-40C3-AA19-E505DC2D71F3}">
      <dgm:prSet/>
      <dgm:spPr/>
      <dgm:t>
        <a:bodyPr/>
        <a:lstStyle/>
        <a:p>
          <a:pPr algn="ctr"/>
          <a:endParaRPr lang="ru-RU" sz="1800"/>
        </a:p>
      </dgm:t>
    </dgm:pt>
    <dgm:pt modelId="{988B7D14-99F6-45E4-8CC8-3B61C305C47D}" type="sibTrans" cxnId="{0328D24E-7C21-40C3-AA19-E505DC2D71F3}">
      <dgm:prSet/>
      <dgm:spPr/>
      <dgm:t>
        <a:bodyPr/>
        <a:lstStyle/>
        <a:p>
          <a:pPr algn="ctr"/>
          <a:endParaRPr lang="ru-RU" sz="1800"/>
        </a:p>
      </dgm:t>
    </dgm:pt>
    <dgm:pt modelId="{225A85FB-BDF3-4717-AF51-0533A265FB0B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5762D62E-C73B-43D5-99C2-63281D84A7D2}" type="parTrans" cxnId="{81651FF2-8747-43A2-A4BA-C8DF06A561D7}">
      <dgm:prSet/>
      <dgm:spPr/>
      <dgm:t>
        <a:bodyPr/>
        <a:lstStyle/>
        <a:p>
          <a:pPr algn="ctr"/>
          <a:endParaRPr lang="ru-RU" sz="1800"/>
        </a:p>
      </dgm:t>
    </dgm:pt>
    <dgm:pt modelId="{900EB6CC-D82D-4C67-90ED-F7F1999706AE}" type="sibTrans" cxnId="{81651FF2-8747-43A2-A4BA-C8DF06A561D7}">
      <dgm:prSet/>
      <dgm:spPr/>
      <dgm:t>
        <a:bodyPr/>
        <a:lstStyle/>
        <a:p>
          <a:pPr algn="ctr"/>
          <a:endParaRPr lang="ru-RU" sz="1800"/>
        </a:p>
      </dgm:t>
    </dgm:pt>
    <dgm:pt modelId="{61657A79-E03A-4E3F-A65E-FA6119EE85E7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574FDB80-CC3D-4A70-B015-DFC3BF04C52D}" type="parTrans" cxnId="{74DCDB51-53C6-4399-9FF5-B873252EB6CC}">
      <dgm:prSet/>
      <dgm:spPr/>
      <dgm:t>
        <a:bodyPr/>
        <a:lstStyle/>
        <a:p>
          <a:pPr algn="ctr"/>
          <a:endParaRPr lang="ru-RU" sz="1800"/>
        </a:p>
      </dgm:t>
    </dgm:pt>
    <dgm:pt modelId="{A2DE05EF-1FFD-4F4D-AE29-401C80AA02EC}" type="sibTrans" cxnId="{74DCDB51-53C6-4399-9FF5-B873252EB6CC}">
      <dgm:prSet/>
      <dgm:spPr/>
      <dgm:t>
        <a:bodyPr/>
        <a:lstStyle/>
        <a:p>
          <a:pPr algn="ctr"/>
          <a:endParaRPr lang="ru-RU" sz="1800"/>
        </a:p>
      </dgm:t>
    </dgm:pt>
    <dgm:pt modelId="{B2590A6A-7BF8-492E-B310-A304A0978F9A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43BCCC31-BD14-4D57-9EAF-A06F577BB14C}" type="parTrans" cxnId="{DFA2D821-9BD6-4D64-AB39-E36D4634F337}">
      <dgm:prSet/>
      <dgm:spPr/>
      <dgm:t>
        <a:bodyPr/>
        <a:lstStyle/>
        <a:p>
          <a:pPr algn="ctr"/>
          <a:endParaRPr lang="ru-RU" sz="1800"/>
        </a:p>
      </dgm:t>
    </dgm:pt>
    <dgm:pt modelId="{C866B451-DEF8-488F-BB29-9B80F2FCE815}" type="sibTrans" cxnId="{DFA2D821-9BD6-4D64-AB39-E36D4634F337}">
      <dgm:prSet/>
      <dgm:spPr/>
      <dgm:t>
        <a:bodyPr/>
        <a:lstStyle/>
        <a:p>
          <a:pPr algn="ctr"/>
          <a:endParaRPr lang="ru-RU" sz="1800"/>
        </a:p>
      </dgm:t>
    </dgm:pt>
    <dgm:pt modelId="{2480D8F5-C4C3-4C59-967F-6BD55FB75DA9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0B7E1703-2589-4F57-B8D3-008552AF1DEA}" type="parTrans" cxnId="{6533D8F9-3EF5-48D5-9A69-65A774CF058D}">
      <dgm:prSet/>
      <dgm:spPr/>
      <dgm:t>
        <a:bodyPr/>
        <a:lstStyle/>
        <a:p>
          <a:pPr algn="ctr"/>
          <a:endParaRPr lang="ru-RU" sz="1800"/>
        </a:p>
      </dgm:t>
    </dgm:pt>
    <dgm:pt modelId="{4B8B74BD-B86E-498A-A572-B2386665F27C}" type="sibTrans" cxnId="{6533D8F9-3EF5-48D5-9A69-65A774CF058D}">
      <dgm:prSet/>
      <dgm:spPr/>
      <dgm:t>
        <a:bodyPr/>
        <a:lstStyle/>
        <a:p>
          <a:pPr algn="ctr"/>
          <a:endParaRPr lang="ru-RU" sz="1800"/>
        </a:p>
      </dgm:t>
    </dgm:pt>
    <dgm:pt modelId="{44E1629A-5A92-40B8-96B7-11F138DC54D0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910E767C-DD9E-49C1-A54B-42B64043FA3E}" type="parTrans" cxnId="{7ABF6CB8-25DE-4C90-8307-CC7CF20358CB}">
      <dgm:prSet/>
      <dgm:spPr/>
      <dgm:t>
        <a:bodyPr/>
        <a:lstStyle/>
        <a:p>
          <a:pPr algn="ctr"/>
          <a:endParaRPr lang="ru-RU" sz="1800"/>
        </a:p>
      </dgm:t>
    </dgm:pt>
    <dgm:pt modelId="{614EFCA4-DF89-4F69-A375-8298134A2435}" type="sibTrans" cxnId="{7ABF6CB8-25DE-4C90-8307-CC7CF20358CB}">
      <dgm:prSet/>
      <dgm:spPr/>
      <dgm:t>
        <a:bodyPr/>
        <a:lstStyle/>
        <a:p>
          <a:pPr algn="ctr"/>
          <a:endParaRPr lang="ru-RU" sz="1800"/>
        </a:p>
      </dgm:t>
    </dgm:pt>
    <dgm:pt modelId="{17BD5CAB-6CB6-4035-855C-1377471972E1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4CF7FEDA-3085-448F-988D-30D303F86C27}" type="parTrans" cxnId="{52CACFB8-860A-4031-9E5A-6B583240BDA3}">
      <dgm:prSet/>
      <dgm:spPr/>
      <dgm:t>
        <a:bodyPr/>
        <a:lstStyle/>
        <a:p>
          <a:pPr algn="ctr"/>
          <a:endParaRPr lang="ru-RU" sz="1800"/>
        </a:p>
      </dgm:t>
    </dgm:pt>
    <dgm:pt modelId="{DC7B3BAE-9D4A-4B74-B824-048D0A4B4915}" type="sibTrans" cxnId="{52CACFB8-860A-4031-9E5A-6B583240BDA3}">
      <dgm:prSet/>
      <dgm:spPr/>
      <dgm:t>
        <a:bodyPr/>
        <a:lstStyle/>
        <a:p>
          <a:pPr algn="ctr"/>
          <a:endParaRPr lang="ru-RU" sz="1800"/>
        </a:p>
      </dgm:t>
    </dgm:pt>
    <dgm:pt modelId="{FF1E75E2-B4A8-4B42-B511-E4B17D0F0151}">
      <dgm:prSet custT="1"/>
      <dgm:spPr/>
      <dgm:t>
        <a:bodyPr/>
        <a:lstStyle/>
        <a:p>
          <a:pPr algn="ctr" rtl="0"/>
          <a:endParaRPr lang="ru-RU" sz="1800" dirty="0"/>
        </a:p>
      </dgm:t>
    </dgm:pt>
    <dgm:pt modelId="{CD88201E-60E2-4EF3-BDC6-E4FB72B42FF7}" type="parTrans" cxnId="{09BA8A8C-76E7-4204-830B-C20FC552DB83}">
      <dgm:prSet/>
      <dgm:spPr/>
      <dgm:t>
        <a:bodyPr/>
        <a:lstStyle/>
        <a:p>
          <a:pPr algn="ctr"/>
          <a:endParaRPr lang="ru-RU" sz="1800"/>
        </a:p>
      </dgm:t>
    </dgm:pt>
    <dgm:pt modelId="{FB080A84-7F80-4FCF-8885-BF4084501409}" type="sibTrans" cxnId="{09BA8A8C-76E7-4204-830B-C20FC552DB83}">
      <dgm:prSet/>
      <dgm:spPr/>
      <dgm:t>
        <a:bodyPr/>
        <a:lstStyle/>
        <a:p>
          <a:pPr algn="ctr"/>
          <a:endParaRPr lang="ru-RU" sz="1800"/>
        </a:p>
      </dgm:t>
    </dgm:pt>
    <dgm:pt modelId="{A383A468-7242-4127-83DF-D9DC2AC3A0E5}">
      <dgm:prSet custT="1"/>
      <dgm:spPr/>
      <dgm:t>
        <a:bodyPr/>
        <a:lstStyle/>
        <a:p>
          <a:pPr algn="ctr" rtl="0"/>
          <a:r>
            <a:rPr lang="ru-RU" sz="1200" dirty="0" smtClean="0"/>
            <a:t>Ячейка          «Альянс студентов Казахстана»</a:t>
          </a:r>
          <a:endParaRPr lang="ru-RU" sz="1200" dirty="0"/>
        </a:p>
      </dgm:t>
    </dgm:pt>
    <dgm:pt modelId="{C33C03BD-B824-40C0-962C-21A67EB072DA}" type="parTrans" cxnId="{4D106ED8-59DB-4627-B8E1-7D1DBC71C424}">
      <dgm:prSet/>
      <dgm:spPr/>
      <dgm:t>
        <a:bodyPr/>
        <a:lstStyle/>
        <a:p>
          <a:pPr algn="ctr"/>
          <a:endParaRPr lang="ru-RU" sz="2800"/>
        </a:p>
      </dgm:t>
    </dgm:pt>
    <dgm:pt modelId="{41844839-B209-4029-9043-CFED44AB9319}" type="sibTrans" cxnId="{4D106ED8-59DB-4627-B8E1-7D1DBC71C424}">
      <dgm:prSet/>
      <dgm:spPr/>
      <dgm:t>
        <a:bodyPr/>
        <a:lstStyle/>
        <a:p>
          <a:pPr algn="ctr"/>
          <a:endParaRPr lang="ru-RU" sz="2800"/>
        </a:p>
      </dgm:t>
    </dgm:pt>
    <dgm:pt modelId="{C454D816-1A66-4144-9DC8-5A25AC9D4922}">
      <dgm:prSet custT="1"/>
      <dgm:spPr/>
      <dgm:t>
        <a:bodyPr/>
        <a:lstStyle/>
        <a:p>
          <a:pPr algn="ctr" rtl="0"/>
          <a:r>
            <a:rPr lang="ru-RU" sz="1200" dirty="0" smtClean="0"/>
            <a:t>Филиал        «Малой Ассамблеи народа Казахстана»</a:t>
          </a:r>
          <a:endParaRPr lang="ru-RU" sz="1200" dirty="0"/>
        </a:p>
      </dgm:t>
    </dgm:pt>
    <dgm:pt modelId="{C6C79613-ED7F-48F1-8E02-6CC01377499E}" type="parTrans" cxnId="{65AD679F-4F5C-4B5C-A7D6-1D03E3CCB15E}">
      <dgm:prSet/>
      <dgm:spPr/>
      <dgm:t>
        <a:bodyPr/>
        <a:lstStyle/>
        <a:p>
          <a:pPr algn="ctr"/>
          <a:endParaRPr lang="ru-RU" sz="2800"/>
        </a:p>
      </dgm:t>
    </dgm:pt>
    <dgm:pt modelId="{3C6916F6-04E5-4D46-AE30-21661BC00E11}" type="sibTrans" cxnId="{65AD679F-4F5C-4B5C-A7D6-1D03E3CCB15E}">
      <dgm:prSet/>
      <dgm:spPr/>
      <dgm:t>
        <a:bodyPr/>
        <a:lstStyle/>
        <a:p>
          <a:pPr algn="ctr"/>
          <a:endParaRPr lang="ru-RU" sz="2800"/>
        </a:p>
      </dgm:t>
    </dgm:pt>
    <dgm:pt modelId="{E12E6232-FD65-4D03-BD7C-1CEFD3427B56}">
      <dgm:prSet custT="1"/>
      <dgm:spPr/>
      <dgm:t>
        <a:bodyPr/>
        <a:lstStyle/>
        <a:p>
          <a:pPr algn="ctr" rtl="0"/>
          <a:r>
            <a:rPr lang="ru-RU" sz="1200" dirty="0" smtClean="0"/>
            <a:t>Студенческий отряд содействия полиции</a:t>
          </a:r>
          <a:endParaRPr lang="ru-RU" sz="1200" dirty="0"/>
        </a:p>
      </dgm:t>
    </dgm:pt>
    <dgm:pt modelId="{B7D41E3E-CB88-455C-9703-EF6CCA65F490}" type="parTrans" cxnId="{3220622E-0D3D-4448-A4F3-51FE3E79F0CE}">
      <dgm:prSet/>
      <dgm:spPr/>
      <dgm:t>
        <a:bodyPr/>
        <a:lstStyle/>
        <a:p>
          <a:pPr algn="ctr"/>
          <a:endParaRPr lang="ru-RU" sz="2800"/>
        </a:p>
      </dgm:t>
    </dgm:pt>
    <dgm:pt modelId="{F3EFCB79-816F-416B-A292-A2C570A59FFA}" type="sibTrans" cxnId="{3220622E-0D3D-4448-A4F3-51FE3E79F0CE}">
      <dgm:prSet/>
      <dgm:spPr/>
      <dgm:t>
        <a:bodyPr/>
        <a:lstStyle/>
        <a:p>
          <a:pPr algn="ctr"/>
          <a:endParaRPr lang="ru-RU" sz="2800"/>
        </a:p>
      </dgm:t>
    </dgm:pt>
    <dgm:pt modelId="{734FA1CF-FC38-4FC6-8128-AC93996A2182}">
      <dgm:prSet custT="1"/>
      <dgm:spPr/>
      <dgm:t>
        <a:bodyPr/>
        <a:lstStyle/>
        <a:p>
          <a:pPr algn="ctr" rtl="0"/>
          <a:r>
            <a:rPr lang="ru-RU" sz="1200" dirty="0" err="1" smtClean="0"/>
            <a:t>ССиМО</a:t>
          </a:r>
          <a:r>
            <a:rPr lang="ru-RU" sz="1200" dirty="0" smtClean="0"/>
            <a:t>            «</a:t>
          </a:r>
          <a:r>
            <a:rPr lang="ru-RU" sz="1200" dirty="0" err="1" smtClean="0"/>
            <a:t>Жасыл</a:t>
          </a:r>
          <a:r>
            <a:rPr lang="ru-RU" sz="1200" dirty="0" smtClean="0"/>
            <a:t> Ел»</a:t>
          </a:r>
          <a:endParaRPr lang="ru-RU" sz="1200" dirty="0"/>
        </a:p>
      </dgm:t>
    </dgm:pt>
    <dgm:pt modelId="{8BD00020-0EA8-4B2B-B542-E648951B572D}" type="parTrans" cxnId="{A6358549-8E7D-43B4-9D33-E0713A845854}">
      <dgm:prSet/>
      <dgm:spPr/>
      <dgm:t>
        <a:bodyPr/>
        <a:lstStyle/>
        <a:p>
          <a:pPr algn="ctr"/>
          <a:endParaRPr lang="ru-RU" sz="2800"/>
        </a:p>
      </dgm:t>
    </dgm:pt>
    <dgm:pt modelId="{2753F904-05D3-48D1-A1DE-33E8B740EC1C}" type="sibTrans" cxnId="{A6358549-8E7D-43B4-9D33-E0713A845854}">
      <dgm:prSet/>
      <dgm:spPr/>
      <dgm:t>
        <a:bodyPr/>
        <a:lstStyle/>
        <a:p>
          <a:pPr algn="ctr"/>
          <a:endParaRPr lang="ru-RU" sz="2800"/>
        </a:p>
      </dgm:t>
    </dgm:pt>
    <dgm:pt modelId="{F57D9413-624C-48A5-91EF-AD9A64E0154A}">
      <dgm:prSet custT="1"/>
      <dgm:spPr/>
      <dgm:t>
        <a:bodyPr/>
        <a:lstStyle/>
        <a:p>
          <a:pPr algn="ctr" rtl="0"/>
          <a:r>
            <a:rPr lang="ru-RU" sz="1200" dirty="0" smtClean="0"/>
            <a:t>Политико-правовой клуб «</a:t>
          </a:r>
          <a:r>
            <a:rPr lang="ru-RU" sz="1200" dirty="0" err="1" smtClean="0"/>
            <a:t>Насихат</a:t>
          </a:r>
          <a:r>
            <a:rPr lang="ru-RU" sz="1200" dirty="0" smtClean="0"/>
            <a:t>»</a:t>
          </a:r>
          <a:endParaRPr lang="ru-RU" sz="1200" dirty="0"/>
        </a:p>
      </dgm:t>
    </dgm:pt>
    <dgm:pt modelId="{E302B439-DF2E-484D-A9BF-AC6F9E5D5DE2}" type="parTrans" cxnId="{3AB2B8D0-18A1-4DE4-B752-4CED7294FFE3}">
      <dgm:prSet/>
      <dgm:spPr/>
      <dgm:t>
        <a:bodyPr/>
        <a:lstStyle/>
        <a:p>
          <a:pPr algn="ctr"/>
          <a:endParaRPr lang="ru-RU" sz="2800"/>
        </a:p>
      </dgm:t>
    </dgm:pt>
    <dgm:pt modelId="{599DC3D0-8B45-4B14-9C8D-FD06617F6181}" type="sibTrans" cxnId="{3AB2B8D0-18A1-4DE4-B752-4CED7294FFE3}">
      <dgm:prSet/>
      <dgm:spPr/>
      <dgm:t>
        <a:bodyPr/>
        <a:lstStyle/>
        <a:p>
          <a:pPr algn="ctr"/>
          <a:endParaRPr lang="ru-RU" sz="2800"/>
        </a:p>
      </dgm:t>
    </dgm:pt>
    <dgm:pt modelId="{46285CF1-0666-49A3-ADFF-AC8AE773CC4C}">
      <dgm:prSet custT="1"/>
      <dgm:spPr/>
      <dgm:t>
        <a:bodyPr/>
        <a:lstStyle/>
        <a:p>
          <a:pPr algn="ctr" rtl="0"/>
          <a:r>
            <a:rPr lang="ru-RU" sz="1200" dirty="0" smtClean="0"/>
            <a:t>Совет омбудсменов</a:t>
          </a:r>
          <a:endParaRPr lang="ru-RU" sz="1200" dirty="0"/>
        </a:p>
      </dgm:t>
    </dgm:pt>
    <dgm:pt modelId="{922D39F0-3A59-44FC-B7B6-DEA92C554586}" type="parTrans" cxnId="{44CD00DC-873E-4967-AEF6-A35918204B63}">
      <dgm:prSet/>
      <dgm:spPr/>
      <dgm:t>
        <a:bodyPr/>
        <a:lstStyle/>
        <a:p>
          <a:pPr algn="ctr"/>
          <a:endParaRPr lang="ru-RU" sz="2800"/>
        </a:p>
      </dgm:t>
    </dgm:pt>
    <dgm:pt modelId="{9919A71F-3632-49E2-A715-D238D691477C}" type="sibTrans" cxnId="{44CD00DC-873E-4967-AEF6-A35918204B63}">
      <dgm:prSet/>
      <dgm:spPr/>
      <dgm:t>
        <a:bodyPr/>
        <a:lstStyle/>
        <a:p>
          <a:pPr algn="ctr"/>
          <a:endParaRPr lang="ru-RU" sz="2800"/>
        </a:p>
      </dgm:t>
    </dgm:pt>
    <dgm:pt modelId="{BC5F3CD1-C897-4A92-AA15-DF587AB8B89F}">
      <dgm:prSet custT="1"/>
      <dgm:spPr/>
      <dgm:t>
        <a:bodyPr/>
        <a:lstStyle/>
        <a:p>
          <a:pPr algn="ctr" rtl="0"/>
          <a:r>
            <a:rPr lang="ru-RU" sz="1200" dirty="0" err="1" smtClean="0"/>
            <a:t>Дебатный</a:t>
          </a:r>
          <a:r>
            <a:rPr lang="ru-RU" sz="1200" dirty="0" smtClean="0"/>
            <a:t> клуб «Лидер»</a:t>
          </a:r>
          <a:endParaRPr lang="ru-RU" sz="1200" dirty="0"/>
        </a:p>
      </dgm:t>
    </dgm:pt>
    <dgm:pt modelId="{B3AC5FD0-AD80-4A15-94C2-BA8E66F22BF0}" type="parTrans" cxnId="{CC5DA7D9-35B3-4130-9250-A410A4EEF5F2}">
      <dgm:prSet/>
      <dgm:spPr/>
      <dgm:t>
        <a:bodyPr/>
        <a:lstStyle/>
        <a:p>
          <a:pPr algn="ctr"/>
          <a:endParaRPr lang="ru-RU" sz="2800"/>
        </a:p>
      </dgm:t>
    </dgm:pt>
    <dgm:pt modelId="{250417BA-C438-4371-9FF9-B77B41E83F5A}" type="sibTrans" cxnId="{CC5DA7D9-35B3-4130-9250-A410A4EEF5F2}">
      <dgm:prSet/>
      <dgm:spPr/>
      <dgm:t>
        <a:bodyPr/>
        <a:lstStyle/>
        <a:p>
          <a:pPr algn="ctr"/>
          <a:endParaRPr lang="ru-RU" sz="2800"/>
        </a:p>
      </dgm:t>
    </dgm:pt>
    <dgm:pt modelId="{559D16E1-77F1-4700-BE7F-C7A39C1DD6B1}">
      <dgm:prSet custT="1"/>
      <dgm:spPr/>
      <dgm:t>
        <a:bodyPr/>
        <a:lstStyle/>
        <a:p>
          <a:pPr algn="ctr" rtl="0"/>
          <a:r>
            <a:rPr lang="ru-RU" sz="1200" dirty="0" smtClean="0"/>
            <a:t>Студенческий совет Дома студентов</a:t>
          </a:r>
          <a:endParaRPr lang="ru-RU" sz="1200" dirty="0"/>
        </a:p>
      </dgm:t>
    </dgm:pt>
    <dgm:pt modelId="{EA315E59-0E76-4481-A1F7-9CE88A1B1B7B}" type="parTrans" cxnId="{F851DDA3-B202-49AA-81DE-1484CF0464AE}">
      <dgm:prSet/>
      <dgm:spPr/>
      <dgm:t>
        <a:bodyPr/>
        <a:lstStyle/>
        <a:p>
          <a:pPr algn="ctr"/>
          <a:endParaRPr lang="ru-RU" sz="2800"/>
        </a:p>
      </dgm:t>
    </dgm:pt>
    <dgm:pt modelId="{A0272038-65EB-4AFF-8A09-586EE4D4048D}" type="sibTrans" cxnId="{F851DDA3-B202-49AA-81DE-1484CF0464AE}">
      <dgm:prSet/>
      <dgm:spPr/>
      <dgm:t>
        <a:bodyPr/>
        <a:lstStyle/>
        <a:p>
          <a:pPr algn="ctr"/>
          <a:endParaRPr lang="ru-RU" sz="2800"/>
        </a:p>
      </dgm:t>
    </dgm:pt>
    <dgm:pt modelId="{D50248B7-D6B0-4636-8DDE-3AE567338024}">
      <dgm:prSet custT="1"/>
      <dgm:spPr/>
      <dgm:t>
        <a:bodyPr/>
        <a:lstStyle/>
        <a:p>
          <a:pPr algn="ctr" rtl="0"/>
          <a:r>
            <a:rPr lang="ru-RU" sz="1200" dirty="0" smtClean="0"/>
            <a:t>Научное общество «</a:t>
          </a:r>
          <a:r>
            <a:rPr lang="ru-RU" sz="1200" dirty="0" err="1" smtClean="0"/>
            <a:t>Concordia</a:t>
          </a:r>
          <a:r>
            <a:rPr lang="ru-RU" sz="1200" dirty="0" smtClean="0"/>
            <a:t>»</a:t>
          </a:r>
          <a:endParaRPr lang="ru-RU" sz="1200" dirty="0"/>
        </a:p>
      </dgm:t>
    </dgm:pt>
    <dgm:pt modelId="{F5EB2382-E14A-4C39-9D35-09D9051B0AB4}" type="parTrans" cxnId="{AAC42ACA-6AEF-4932-B2AB-DA71B6D9158E}">
      <dgm:prSet/>
      <dgm:spPr/>
      <dgm:t>
        <a:bodyPr/>
        <a:lstStyle/>
        <a:p>
          <a:pPr algn="ctr"/>
          <a:endParaRPr lang="ru-RU" sz="2800"/>
        </a:p>
      </dgm:t>
    </dgm:pt>
    <dgm:pt modelId="{85B7B206-2D8B-41FA-BD01-59CFFFA2BFC3}" type="sibTrans" cxnId="{AAC42ACA-6AEF-4932-B2AB-DA71B6D9158E}">
      <dgm:prSet/>
      <dgm:spPr/>
      <dgm:t>
        <a:bodyPr/>
        <a:lstStyle/>
        <a:p>
          <a:pPr algn="ctr"/>
          <a:endParaRPr lang="ru-RU" sz="2800"/>
        </a:p>
      </dgm:t>
    </dgm:pt>
    <dgm:pt modelId="{FE7E22A3-F4FE-40B6-93CC-AB571B31F42F}">
      <dgm:prSet custT="1"/>
      <dgm:spPr/>
      <dgm:t>
        <a:bodyPr/>
        <a:lstStyle/>
        <a:p>
          <a:pPr algn="ctr" rtl="0"/>
          <a:r>
            <a:rPr lang="ru-RU" sz="1200" dirty="0" smtClean="0"/>
            <a:t>Клуб веселых и находчивых</a:t>
          </a:r>
          <a:endParaRPr lang="ru-RU" sz="1200" dirty="0"/>
        </a:p>
      </dgm:t>
    </dgm:pt>
    <dgm:pt modelId="{4A15B8CB-A280-4CC0-8535-324273B698BA}" type="parTrans" cxnId="{98848AFC-7AC4-4A64-97CF-D5675B25219C}">
      <dgm:prSet/>
      <dgm:spPr/>
      <dgm:t>
        <a:bodyPr/>
        <a:lstStyle/>
        <a:p>
          <a:pPr algn="ctr"/>
          <a:endParaRPr lang="ru-RU" sz="2800"/>
        </a:p>
      </dgm:t>
    </dgm:pt>
    <dgm:pt modelId="{1065C4C3-4273-4419-84A4-9196973854AB}" type="sibTrans" cxnId="{98848AFC-7AC4-4A64-97CF-D5675B25219C}">
      <dgm:prSet/>
      <dgm:spPr/>
      <dgm:t>
        <a:bodyPr/>
        <a:lstStyle/>
        <a:p>
          <a:pPr algn="ctr"/>
          <a:endParaRPr lang="ru-RU" sz="2800"/>
        </a:p>
      </dgm:t>
    </dgm:pt>
    <dgm:pt modelId="{DDAB49F5-43DB-47BE-AB2D-AD79EA730FF3}">
      <dgm:prSet custT="1"/>
      <dgm:spPr/>
      <dgm:t>
        <a:bodyPr/>
        <a:lstStyle/>
        <a:p>
          <a:pPr algn="ctr" rtl="0"/>
          <a:r>
            <a:rPr lang="ru-RU" sz="1200" dirty="0" smtClean="0"/>
            <a:t>Студенческое радио «ПГУ FM»</a:t>
          </a:r>
          <a:endParaRPr lang="ru-RU" sz="1200" dirty="0"/>
        </a:p>
      </dgm:t>
    </dgm:pt>
    <dgm:pt modelId="{E152B1F0-A259-4E7D-9BFB-D4732252BB73}" type="parTrans" cxnId="{CCB92A5E-4D5B-4FA3-9502-76FBCCE25929}">
      <dgm:prSet/>
      <dgm:spPr/>
      <dgm:t>
        <a:bodyPr/>
        <a:lstStyle/>
        <a:p>
          <a:pPr algn="ctr"/>
          <a:endParaRPr lang="ru-RU" sz="2800"/>
        </a:p>
      </dgm:t>
    </dgm:pt>
    <dgm:pt modelId="{7AC2C5DF-24D6-40BD-BC18-408671D38CDC}" type="sibTrans" cxnId="{CCB92A5E-4D5B-4FA3-9502-76FBCCE25929}">
      <dgm:prSet/>
      <dgm:spPr/>
      <dgm:t>
        <a:bodyPr/>
        <a:lstStyle/>
        <a:p>
          <a:pPr algn="ctr"/>
          <a:endParaRPr lang="ru-RU" sz="2800"/>
        </a:p>
      </dgm:t>
    </dgm:pt>
    <dgm:pt modelId="{AB0AD5F6-9016-41EF-AE1B-4DF163A5F80A}">
      <dgm:prSet custT="1"/>
      <dgm:spPr/>
      <dgm:t>
        <a:bodyPr/>
        <a:lstStyle/>
        <a:p>
          <a:pPr algn="ctr" rtl="0"/>
          <a:r>
            <a:rPr lang="ru-RU" sz="1200" dirty="0" smtClean="0"/>
            <a:t>Молодежь за здоровый образ жизни</a:t>
          </a:r>
          <a:endParaRPr lang="ru-RU" sz="1200" dirty="0"/>
        </a:p>
      </dgm:t>
    </dgm:pt>
    <dgm:pt modelId="{AFDC8555-1F08-4578-A8CF-F9B65DB4ABE9}" type="parTrans" cxnId="{22DE7F2C-FD22-4860-B41F-27076D3F5855}">
      <dgm:prSet/>
      <dgm:spPr/>
      <dgm:t>
        <a:bodyPr/>
        <a:lstStyle/>
        <a:p>
          <a:pPr algn="ctr"/>
          <a:endParaRPr lang="ru-RU" sz="2800"/>
        </a:p>
      </dgm:t>
    </dgm:pt>
    <dgm:pt modelId="{907EB32C-AC85-40FF-B55C-E700D7DD1E93}" type="sibTrans" cxnId="{22DE7F2C-FD22-4860-B41F-27076D3F5855}">
      <dgm:prSet/>
      <dgm:spPr/>
      <dgm:t>
        <a:bodyPr/>
        <a:lstStyle/>
        <a:p>
          <a:pPr algn="ctr"/>
          <a:endParaRPr lang="ru-RU" sz="2800"/>
        </a:p>
      </dgm:t>
    </dgm:pt>
    <dgm:pt modelId="{D394BCB9-E9F6-46F6-8978-F43747D5E543}">
      <dgm:prSet custT="1"/>
      <dgm:spPr/>
      <dgm:t>
        <a:bodyPr/>
        <a:lstStyle/>
        <a:p>
          <a:pPr algn="ctr" rtl="0"/>
          <a:r>
            <a:rPr lang="ru-RU" sz="1200" dirty="0" smtClean="0"/>
            <a:t>Спортивный клуб «</a:t>
          </a:r>
          <a:r>
            <a:rPr lang="ru-RU" sz="1200" dirty="0" err="1" smtClean="0"/>
            <a:t>Сункар</a:t>
          </a:r>
          <a:r>
            <a:rPr lang="ru-RU" sz="1200" dirty="0" smtClean="0"/>
            <a:t>»</a:t>
          </a:r>
          <a:endParaRPr lang="ru-RU" sz="1200" dirty="0"/>
        </a:p>
      </dgm:t>
    </dgm:pt>
    <dgm:pt modelId="{B4BDE8EC-693D-4488-94CF-E9A15FB828F3}" type="parTrans" cxnId="{634B8C87-9811-4F29-9D9C-DEFE59FD4D84}">
      <dgm:prSet/>
      <dgm:spPr/>
      <dgm:t>
        <a:bodyPr/>
        <a:lstStyle/>
        <a:p>
          <a:pPr algn="ctr"/>
          <a:endParaRPr lang="ru-RU" sz="2800"/>
        </a:p>
      </dgm:t>
    </dgm:pt>
    <dgm:pt modelId="{637BAF38-4246-4BB0-9763-CA01858B73E4}" type="sibTrans" cxnId="{634B8C87-9811-4F29-9D9C-DEFE59FD4D84}">
      <dgm:prSet/>
      <dgm:spPr/>
      <dgm:t>
        <a:bodyPr/>
        <a:lstStyle/>
        <a:p>
          <a:pPr algn="ctr"/>
          <a:endParaRPr lang="ru-RU" sz="2800"/>
        </a:p>
      </dgm:t>
    </dgm:pt>
    <dgm:pt modelId="{8004B2DE-F04B-40F6-B345-8C429F2B1E85}">
      <dgm:prSet custT="1"/>
      <dgm:spPr/>
      <dgm:t>
        <a:bodyPr/>
        <a:lstStyle/>
        <a:p>
          <a:pPr algn="ctr" rtl="0"/>
          <a:r>
            <a:rPr lang="ru-RU" sz="1200" dirty="0" smtClean="0"/>
            <a:t>Клуб любителей книги «Вдохновение»</a:t>
          </a:r>
          <a:endParaRPr lang="ru-RU" sz="1200" dirty="0"/>
        </a:p>
      </dgm:t>
    </dgm:pt>
    <dgm:pt modelId="{653225A9-58CA-4271-8025-09F295139223}" type="parTrans" cxnId="{5EAC8AB5-49D7-4F5E-9FCD-6CC2945A372A}">
      <dgm:prSet/>
      <dgm:spPr/>
      <dgm:t>
        <a:bodyPr/>
        <a:lstStyle/>
        <a:p>
          <a:pPr algn="ctr"/>
          <a:endParaRPr lang="ru-RU" sz="2800"/>
        </a:p>
      </dgm:t>
    </dgm:pt>
    <dgm:pt modelId="{FAF85506-A59D-4080-881F-E7D208419DEC}" type="sibTrans" cxnId="{5EAC8AB5-49D7-4F5E-9FCD-6CC2945A372A}">
      <dgm:prSet/>
      <dgm:spPr/>
      <dgm:t>
        <a:bodyPr/>
        <a:lstStyle/>
        <a:p>
          <a:pPr algn="ctr"/>
          <a:endParaRPr lang="ru-RU" sz="2800"/>
        </a:p>
      </dgm:t>
    </dgm:pt>
    <dgm:pt modelId="{F2E1B149-62C6-4645-B3DD-6F96786FB7E2}">
      <dgm:prSet custT="1"/>
      <dgm:spPr/>
      <dgm:t>
        <a:bodyPr/>
        <a:lstStyle/>
        <a:p>
          <a:pPr algn="ctr" rtl="0"/>
          <a:r>
            <a:rPr lang="ru-RU" sz="1200" dirty="0" smtClean="0"/>
            <a:t>Дискуссионный клуб любителей театра</a:t>
          </a:r>
          <a:endParaRPr lang="ru-RU" sz="1200" dirty="0"/>
        </a:p>
      </dgm:t>
    </dgm:pt>
    <dgm:pt modelId="{6F644B7B-B638-4461-8663-F37FE1A736DE}" type="parTrans" cxnId="{315EFF00-BBB8-4BFE-9213-AE0715692441}">
      <dgm:prSet/>
      <dgm:spPr/>
      <dgm:t>
        <a:bodyPr/>
        <a:lstStyle/>
        <a:p>
          <a:pPr algn="ctr"/>
          <a:endParaRPr lang="ru-RU" sz="2800"/>
        </a:p>
      </dgm:t>
    </dgm:pt>
    <dgm:pt modelId="{6A851F8B-D5B0-421D-AA9A-EBFAB07C586D}" type="sibTrans" cxnId="{315EFF00-BBB8-4BFE-9213-AE0715692441}">
      <dgm:prSet/>
      <dgm:spPr/>
      <dgm:t>
        <a:bodyPr/>
        <a:lstStyle/>
        <a:p>
          <a:pPr algn="ctr"/>
          <a:endParaRPr lang="ru-RU" sz="2800"/>
        </a:p>
      </dgm:t>
    </dgm:pt>
    <dgm:pt modelId="{F4C04699-3968-4D06-9B52-21FDCE9AC22E}">
      <dgm:prSet custT="1"/>
      <dgm:spPr/>
      <dgm:t>
        <a:bodyPr/>
        <a:lstStyle/>
        <a:p>
          <a:pPr algn="ctr" rtl="0"/>
          <a:r>
            <a:rPr lang="ru-RU" sz="1200" dirty="0" smtClean="0"/>
            <a:t>Музыкальный салон</a:t>
          </a:r>
          <a:endParaRPr lang="ru-RU" sz="1200" dirty="0"/>
        </a:p>
      </dgm:t>
    </dgm:pt>
    <dgm:pt modelId="{33DE25FA-0EC5-402C-93EE-EACDAF305808}" type="parTrans" cxnId="{3D466D23-A0D3-4585-A7A6-84AF032F34BE}">
      <dgm:prSet/>
      <dgm:spPr/>
      <dgm:t>
        <a:bodyPr/>
        <a:lstStyle/>
        <a:p>
          <a:pPr algn="ctr"/>
          <a:endParaRPr lang="ru-RU" sz="2800"/>
        </a:p>
      </dgm:t>
    </dgm:pt>
    <dgm:pt modelId="{4CDF0FBE-554E-4E9F-9240-A246C3CC8640}" type="sibTrans" cxnId="{3D466D23-A0D3-4585-A7A6-84AF032F34BE}">
      <dgm:prSet/>
      <dgm:spPr/>
      <dgm:t>
        <a:bodyPr/>
        <a:lstStyle/>
        <a:p>
          <a:pPr algn="ctr"/>
          <a:endParaRPr lang="ru-RU" sz="2800"/>
        </a:p>
      </dgm:t>
    </dgm:pt>
    <dgm:pt modelId="{ED5F8D44-BD28-4EE6-B31B-646FA2713B47}">
      <dgm:prSet custT="1"/>
      <dgm:spPr/>
      <dgm:t>
        <a:bodyPr/>
        <a:lstStyle/>
        <a:p>
          <a:pPr algn="ctr" rtl="0"/>
          <a:r>
            <a:rPr lang="ru-RU" sz="1200" dirty="0" smtClean="0"/>
            <a:t> Комитет «Молодой журналист»</a:t>
          </a:r>
          <a:endParaRPr lang="ru-RU" sz="1200" dirty="0"/>
        </a:p>
      </dgm:t>
    </dgm:pt>
    <dgm:pt modelId="{C0C6750A-7D81-4618-9440-1A4856417EC6}" type="parTrans" cxnId="{C7ECB794-BC0D-4B14-B98D-69797683C898}">
      <dgm:prSet/>
      <dgm:spPr/>
      <dgm:t>
        <a:bodyPr/>
        <a:lstStyle/>
        <a:p>
          <a:pPr algn="ctr"/>
          <a:endParaRPr lang="ru-RU" sz="2800"/>
        </a:p>
      </dgm:t>
    </dgm:pt>
    <dgm:pt modelId="{CA4A65CC-3888-4F7C-B2B3-CD55EB08575B}" type="sibTrans" cxnId="{C7ECB794-BC0D-4B14-B98D-69797683C898}">
      <dgm:prSet/>
      <dgm:spPr/>
      <dgm:t>
        <a:bodyPr/>
        <a:lstStyle/>
        <a:p>
          <a:pPr algn="ctr"/>
          <a:endParaRPr lang="ru-RU" sz="2800"/>
        </a:p>
      </dgm:t>
    </dgm:pt>
    <dgm:pt modelId="{14F0B7C1-93BF-4E74-BC01-E4BA6903351B}">
      <dgm:prSet custT="1"/>
      <dgm:spPr/>
      <dgm:t>
        <a:bodyPr/>
        <a:lstStyle/>
        <a:p>
          <a:pPr algn="ctr" rtl="0"/>
          <a:r>
            <a:rPr lang="ru-RU" sz="1200" dirty="0" smtClean="0"/>
            <a:t> Комитет «Ярмарка выпускников»</a:t>
          </a:r>
          <a:endParaRPr lang="ru-RU" sz="1200" dirty="0"/>
        </a:p>
      </dgm:t>
    </dgm:pt>
    <dgm:pt modelId="{546BE8A5-64DD-42F6-8BEA-49464BBFECF0}" type="parTrans" cxnId="{3CE5E33B-A49D-42F0-B2D4-CC5969D4C2E2}">
      <dgm:prSet/>
      <dgm:spPr/>
      <dgm:t>
        <a:bodyPr/>
        <a:lstStyle/>
        <a:p>
          <a:pPr algn="ctr"/>
          <a:endParaRPr lang="ru-RU" sz="2800"/>
        </a:p>
      </dgm:t>
    </dgm:pt>
    <dgm:pt modelId="{E6BC82DA-A26A-4066-B0AE-0802DBC01980}" type="sibTrans" cxnId="{3CE5E33B-A49D-42F0-B2D4-CC5969D4C2E2}">
      <dgm:prSet/>
      <dgm:spPr/>
      <dgm:t>
        <a:bodyPr/>
        <a:lstStyle/>
        <a:p>
          <a:pPr algn="ctr"/>
          <a:endParaRPr lang="ru-RU" sz="2800"/>
        </a:p>
      </dgm:t>
    </dgm:pt>
    <dgm:pt modelId="{362CD5DE-B639-41BE-8A2D-FFAB7335FB9E}">
      <dgm:prSet custT="1"/>
      <dgm:spPr/>
      <dgm:t>
        <a:bodyPr/>
        <a:lstStyle/>
        <a:p>
          <a:pPr algn="ctr" rtl="0"/>
          <a:r>
            <a:rPr lang="ru-RU" sz="1200" dirty="0" smtClean="0"/>
            <a:t>Комитет «Помощь психолога»</a:t>
          </a:r>
          <a:endParaRPr lang="ru-RU" sz="1200" dirty="0"/>
        </a:p>
      </dgm:t>
    </dgm:pt>
    <dgm:pt modelId="{E43170E5-A4B1-4654-A2E3-EA1996955D06}" type="parTrans" cxnId="{688DCA30-A626-450F-803F-8A4B713DEBC0}">
      <dgm:prSet/>
      <dgm:spPr/>
      <dgm:t>
        <a:bodyPr/>
        <a:lstStyle/>
        <a:p>
          <a:pPr algn="ctr"/>
          <a:endParaRPr lang="ru-RU" sz="2800"/>
        </a:p>
      </dgm:t>
    </dgm:pt>
    <dgm:pt modelId="{F9AED8EC-F7CC-4AC8-B87F-D01CDD9C78CB}" type="sibTrans" cxnId="{688DCA30-A626-450F-803F-8A4B713DEBC0}">
      <dgm:prSet/>
      <dgm:spPr/>
      <dgm:t>
        <a:bodyPr/>
        <a:lstStyle/>
        <a:p>
          <a:pPr algn="ctr"/>
          <a:endParaRPr lang="ru-RU" sz="2800"/>
        </a:p>
      </dgm:t>
    </dgm:pt>
    <dgm:pt modelId="{A24991DA-12D1-49BB-9DD6-D8FD991F7C7E}">
      <dgm:prSet custT="1"/>
      <dgm:spPr/>
      <dgm:t>
        <a:bodyPr/>
        <a:lstStyle/>
        <a:p>
          <a:pPr algn="ctr" rtl="0"/>
          <a:r>
            <a:rPr lang="ru-RU" sz="1200" dirty="0" smtClean="0"/>
            <a:t>Молодежное крыло              «</a:t>
          </a:r>
          <a:r>
            <a:rPr lang="ru-RU" sz="1200" dirty="0" err="1" smtClean="0"/>
            <a:t>Жас</a:t>
          </a:r>
          <a:r>
            <a:rPr lang="ru-RU" sz="1200" dirty="0" smtClean="0"/>
            <a:t> </a:t>
          </a:r>
          <a:r>
            <a:rPr lang="ru-RU" sz="1200" dirty="0" err="1" smtClean="0"/>
            <a:t>Отан</a:t>
          </a:r>
          <a:r>
            <a:rPr lang="ru-RU" sz="1200" dirty="0" smtClean="0"/>
            <a:t>»</a:t>
          </a:r>
          <a:endParaRPr lang="ru-RU" sz="1200" dirty="0"/>
        </a:p>
      </dgm:t>
    </dgm:pt>
    <dgm:pt modelId="{3A6126FB-1C3D-4231-9D43-60A31F8C1A1D}" type="parTrans" cxnId="{7AED5AD7-FED9-43B3-970B-F94F17CC6423}">
      <dgm:prSet/>
      <dgm:spPr/>
      <dgm:t>
        <a:bodyPr/>
        <a:lstStyle/>
        <a:p>
          <a:pPr algn="ctr"/>
          <a:endParaRPr lang="ru-RU" sz="2800"/>
        </a:p>
      </dgm:t>
    </dgm:pt>
    <dgm:pt modelId="{892A1E54-09B4-47BA-99B5-560FCAD48D57}" type="sibTrans" cxnId="{7AED5AD7-FED9-43B3-970B-F94F17CC6423}">
      <dgm:prSet/>
      <dgm:spPr/>
      <dgm:t>
        <a:bodyPr/>
        <a:lstStyle/>
        <a:p>
          <a:pPr algn="ctr"/>
          <a:endParaRPr lang="ru-RU" sz="2800"/>
        </a:p>
      </dgm:t>
    </dgm:pt>
    <dgm:pt modelId="{E3D8D8C4-4CF8-4955-B70B-D71790AD461C}">
      <dgm:prSet custT="1"/>
      <dgm:spPr/>
      <dgm:t>
        <a:bodyPr/>
        <a:lstStyle/>
        <a:p>
          <a:pPr algn="ctr" rtl="0"/>
          <a:r>
            <a:rPr lang="ru-RU" sz="1200" dirty="0" smtClean="0"/>
            <a:t>Философский клуб «</a:t>
          </a:r>
          <a:r>
            <a:rPr lang="ru-RU" sz="1200" dirty="0" err="1" smtClean="0"/>
            <a:t>Таным</a:t>
          </a:r>
          <a:r>
            <a:rPr lang="ru-RU" sz="1200" dirty="0" smtClean="0"/>
            <a:t>»</a:t>
          </a:r>
          <a:endParaRPr lang="ru-RU" sz="1200" dirty="0"/>
        </a:p>
      </dgm:t>
    </dgm:pt>
    <dgm:pt modelId="{43200752-CC8D-4A18-AE5D-8FD16FB07645}" type="parTrans" cxnId="{BA755F66-2812-4F11-8BAD-C851E5B60933}">
      <dgm:prSet/>
      <dgm:spPr/>
      <dgm:t>
        <a:bodyPr/>
        <a:lstStyle/>
        <a:p>
          <a:pPr algn="ctr"/>
          <a:endParaRPr lang="ru-RU" sz="2800"/>
        </a:p>
      </dgm:t>
    </dgm:pt>
    <dgm:pt modelId="{0E1DDA16-F5AD-4F91-970D-EEC16CF4738D}" type="sibTrans" cxnId="{BA755F66-2812-4F11-8BAD-C851E5B60933}">
      <dgm:prSet/>
      <dgm:spPr/>
      <dgm:t>
        <a:bodyPr/>
        <a:lstStyle/>
        <a:p>
          <a:pPr algn="ctr"/>
          <a:endParaRPr lang="ru-RU" sz="2800"/>
        </a:p>
      </dgm:t>
    </dgm:pt>
    <dgm:pt modelId="{75756DF1-2F03-4DF5-A731-873B1FFDB52D}" type="pres">
      <dgm:prSet presAssocID="{87301B20-9510-4EFE-9F6A-ABBE936CB74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66635-C89D-44B4-BE51-E9A991D85FB1}" type="pres">
      <dgm:prSet presAssocID="{2C2DABC1-3B54-4D67-96DC-9031FDD7FED1}" presName="compNode" presStyleCnt="0"/>
      <dgm:spPr/>
      <dgm:t>
        <a:bodyPr/>
        <a:lstStyle/>
        <a:p>
          <a:endParaRPr lang="ru-RU"/>
        </a:p>
      </dgm:t>
    </dgm:pt>
    <dgm:pt modelId="{27101D41-DB95-4E01-B99D-528C41AFF113}" type="pres">
      <dgm:prSet presAssocID="{2C2DABC1-3B54-4D67-96DC-9031FDD7FED1}" presName="childRect" presStyleLbl="bgAcc1" presStyleIdx="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B67F5-0AA3-4AF0-9E46-A76F1243B6D8}" type="pres">
      <dgm:prSet presAssocID="{2C2DABC1-3B54-4D67-96DC-9031FDD7FED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C7386-89E3-473C-B3AB-7F066E08C632}" type="pres">
      <dgm:prSet presAssocID="{2C2DABC1-3B54-4D67-96DC-9031FDD7FED1}" presName="parentRect" presStyleLbl="alignNode1" presStyleIdx="0" presStyleCnt="21"/>
      <dgm:spPr/>
      <dgm:t>
        <a:bodyPr/>
        <a:lstStyle/>
        <a:p>
          <a:endParaRPr lang="ru-RU"/>
        </a:p>
      </dgm:t>
    </dgm:pt>
    <dgm:pt modelId="{B134F660-665E-4D8F-AFFE-2CB0B44FD48B}" type="pres">
      <dgm:prSet presAssocID="{2C2DABC1-3B54-4D67-96DC-9031FDD7FED1}" presName="adorn" presStyleLbl="fgAccFollowNode1" presStyleIdx="0" presStyleCnt="21" custScaleX="125905" custScaleY="1259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ECCC6C3-82F3-41D4-992B-D4D0C52263E6}" type="pres">
      <dgm:prSet presAssocID="{40AF22AF-8D32-49A0-8041-DA6E904BB2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9A8D26-9CE6-40BD-830B-78B8446D3A4C}" type="pres">
      <dgm:prSet presAssocID="{72A49F3F-C0B1-479E-87D9-A93B16096B93}" presName="compNode" presStyleCnt="0"/>
      <dgm:spPr/>
      <dgm:t>
        <a:bodyPr/>
        <a:lstStyle/>
        <a:p>
          <a:endParaRPr lang="ru-RU"/>
        </a:p>
      </dgm:t>
    </dgm:pt>
    <dgm:pt modelId="{44AD53B3-1147-42DD-96A2-3055C00FC991}" type="pres">
      <dgm:prSet presAssocID="{72A49F3F-C0B1-479E-87D9-A93B16096B93}" presName="childRect" presStyleLbl="bgAcc1" presStyleIdx="1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B8892-8D67-422B-8832-0EAC7DD0F62C}" type="pres">
      <dgm:prSet presAssocID="{72A49F3F-C0B1-479E-87D9-A93B16096B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183BF-C22E-4123-8E34-988E66B8E180}" type="pres">
      <dgm:prSet presAssocID="{72A49F3F-C0B1-479E-87D9-A93B16096B93}" presName="parentRect" presStyleLbl="alignNode1" presStyleIdx="1" presStyleCnt="21"/>
      <dgm:spPr/>
      <dgm:t>
        <a:bodyPr/>
        <a:lstStyle/>
        <a:p>
          <a:endParaRPr lang="ru-RU"/>
        </a:p>
      </dgm:t>
    </dgm:pt>
    <dgm:pt modelId="{BCE5148C-8FEA-4B81-9CC8-0F9F4B49B293}" type="pres">
      <dgm:prSet presAssocID="{72A49F3F-C0B1-479E-87D9-A93B16096B93}" presName="adorn" presStyleLbl="fgAccFollowNode1" presStyleIdx="1" presStyleCnt="21" custScaleX="125905" custScaleY="1259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ru-RU"/>
        </a:p>
      </dgm:t>
    </dgm:pt>
    <dgm:pt modelId="{A185CC2F-9DF6-46D3-96CA-BD0EE2DB8885}" type="pres">
      <dgm:prSet presAssocID="{EB4CE2AE-CF03-42EB-8A5C-232E13CD1B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7E47F0-E22B-4BA9-8911-8ACC65F3207B}" type="pres">
      <dgm:prSet presAssocID="{22BA8CD6-7A31-4429-BB13-A157AE7822F3}" presName="compNode" presStyleCnt="0"/>
      <dgm:spPr/>
      <dgm:t>
        <a:bodyPr/>
        <a:lstStyle/>
        <a:p>
          <a:endParaRPr lang="ru-RU"/>
        </a:p>
      </dgm:t>
    </dgm:pt>
    <dgm:pt modelId="{B93E4A7E-58D6-488D-9506-74E8BB60EDF9}" type="pres">
      <dgm:prSet presAssocID="{22BA8CD6-7A31-4429-BB13-A157AE7822F3}" presName="childRect" presStyleLbl="bgAcc1" presStyleIdx="2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585EF-4A9F-4067-AA0D-6BF70E9D646B}" type="pres">
      <dgm:prSet presAssocID="{22BA8CD6-7A31-4429-BB13-A157AE7822F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70F16-918D-41C4-9375-6A6CD77BF2A6}" type="pres">
      <dgm:prSet presAssocID="{22BA8CD6-7A31-4429-BB13-A157AE7822F3}" presName="parentRect" presStyleLbl="alignNode1" presStyleIdx="2" presStyleCnt="21"/>
      <dgm:spPr/>
      <dgm:t>
        <a:bodyPr/>
        <a:lstStyle/>
        <a:p>
          <a:endParaRPr lang="ru-RU"/>
        </a:p>
      </dgm:t>
    </dgm:pt>
    <dgm:pt modelId="{7E9071FA-89B8-4A50-B74D-2CBB6E222DE8}" type="pres">
      <dgm:prSet presAssocID="{22BA8CD6-7A31-4429-BB13-A157AE7822F3}" presName="adorn" presStyleLbl="fgAccFollowNode1" presStyleIdx="2" presStyleCnt="21" custScaleX="125905" custScaleY="12590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79000"/>
          </a:stretch>
        </a:blipFill>
      </dgm:spPr>
      <dgm:t>
        <a:bodyPr/>
        <a:lstStyle/>
        <a:p>
          <a:endParaRPr lang="ru-RU"/>
        </a:p>
      </dgm:t>
    </dgm:pt>
    <dgm:pt modelId="{F6171DDD-ABBC-4C16-8840-2F7A7B88E5DF}" type="pres">
      <dgm:prSet presAssocID="{88B00F3F-3775-46BB-B638-588AFE2F00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749481-CF25-45BB-979E-23E236E1042B}" type="pres">
      <dgm:prSet presAssocID="{D8096E78-3989-4F00-AF08-770273547003}" presName="compNode" presStyleCnt="0"/>
      <dgm:spPr/>
      <dgm:t>
        <a:bodyPr/>
        <a:lstStyle/>
        <a:p>
          <a:endParaRPr lang="ru-RU"/>
        </a:p>
      </dgm:t>
    </dgm:pt>
    <dgm:pt modelId="{C3A2C423-7C81-4D23-B174-FD48975F7D1B}" type="pres">
      <dgm:prSet presAssocID="{D8096E78-3989-4F00-AF08-770273547003}" presName="childRect" presStyleLbl="bgAcc1" presStyleIdx="3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80FCA-42F0-4FAB-BFF8-BB9F20C7B743}" type="pres">
      <dgm:prSet presAssocID="{D8096E78-3989-4F00-AF08-7702735470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B64BA-8B08-4E64-8AD9-42E65A5E76B2}" type="pres">
      <dgm:prSet presAssocID="{D8096E78-3989-4F00-AF08-770273547003}" presName="parentRect" presStyleLbl="alignNode1" presStyleIdx="3" presStyleCnt="21"/>
      <dgm:spPr/>
      <dgm:t>
        <a:bodyPr/>
        <a:lstStyle/>
        <a:p>
          <a:endParaRPr lang="ru-RU"/>
        </a:p>
      </dgm:t>
    </dgm:pt>
    <dgm:pt modelId="{288F5834-4F0E-4694-910F-FFF8DC7C6B59}" type="pres">
      <dgm:prSet presAssocID="{D8096E78-3989-4F00-AF08-770273547003}" presName="adorn" presStyleLbl="fgAccFollowNode1" presStyleIdx="3" presStyleCnt="21" custScaleX="125905" custScaleY="1259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CEAEF5F1-1CA7-42CF-B97F-33AC9ABA55EC}" type="pres">
      <dgm:prSet presAssocID="{2748BFAF-BFE2-4DBA-AA77-44D8436076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311DFC-C4BB-4DCC-82CC-DF75DE9EDE9B}" type="pres">
      <dgm:prSet presAssocID="{A4E12581-DFF7-4431-B100-26033DF7ACDB}" presName="compNode" presStyleCnt="0"/>
      <dgm:spPr/>
      <dgm:t>
        <a:bodyPr/>
        <a:lstStyle/>
        <a:p>
          <a:endParaRPr lang="ru-RU"/>
        </a:p>
      </dgm:t>
    </dgm:pt>
    <dgm:pt modelId="{8D64AFB3-7719-4679-A9B8-BABFE8E3AAF3}" type="pres">
      <dgm:prSet presAssocID="{A4E12581-DFF7-4431-B100-26033DF7ACDB}" presName="childRect" presStyleLbl="bgAcc1" presStyleIdx="4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3C6F-3695-4668-981F-CDDCB3D1DF89}" type="pres">
      <dgm:prSet presAssocID="{A4E12581-DFF7-4431-B100-26033DF7AC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3B701-DD02-4E56-B380-21AC683E3AAE}" type="pres">
      <dgm:prSet presAssocID="{A4E12581-DFF7-4431-B100-26033DF7ACDB}" presName="parentRect" presStyleLbl="alignNode1" presStyleIdx="4" presStyleCnt="21"/>
      <dgm:spPr/>
      <dgm:t>
        <a:bodyPr/>
        <a:lstStyle/>
        <a:p>
          <a:endParaRPr lang="ru-RU"/>
        </a:p>
      </dgm:t>
    </dgm:pt>
    <dgm:pt modelId="{78F4BD96-08D8-47FB-A132-FDEA083AD673}" type="pres">
      <dgm:prSet presAssocID="{A4E12581-DFF7-4431-B100-26033DF7ACDB}" presName="adorn" presStyleLbl="fgAccFollowNode1" presStyleIdx="4" presStyleCnt="21" custScaleX="125905" custScaleY="12590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1000" r="-94000"/>
          </a:stretch>
        </a:blipFill>
      </dgm:spPr>
      <dgm:t>
        <a:bodyPr/>
        <a:lstStyle/>
        <a:p>
          <a:endParaRPr lang="ru-RU"/>
        </a:p>
      </dgm:t>
    </dgm:pt>
    <dgm:pt modelId="{2E1A2087-FA04-448E-8845-48F0FA006C02}" type="pres">
      <dgm:prSet presAssocID="{2E67C225-03B7-4405-9BC9-13587BA288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8AC04B-4D41-437D-89AF-8EBAE5885744}" type="pres">
      <dgm:prSet presAssocID="{30F3D556-9CCD-4F90-9CEA-9501EEAD9B7B}" presName="compNode" presStyleCnt="0"/>
      <dgm:spPr/>
      <dgm:t>
        <a:bodyPr/>
        <a:lstStyle/>
        <a:p>
          <a:endParaRPr lang="ru-RU"/>
        </a:p>
      </dgm:t>
    </dgm:pt>
    <dgm:pt modelId="{765D68D9-8AF1-4F3B-A02D-CD64F58EA666}" type="pres">
      <dgm:prSet presAssocID="{30F3D556-9CCD-4F90-9CEA-9501EEAD9B7B}" presName="childRect" presStyleLbl="bgAcc1" presStyleIdx="5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52C28-D1E1-4036-BFD8-BEBCA82B84DD}" type="pres">
      <dgm:prSet presAssocID="{30F3D556-9CCD-4F90-9CEA-9501EEAD9B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775F9-138F-4959-BACE-C0BE0052DFE7}" type="pres">
      <dgm:prSet presAssocID="{30F3D556-9CCD-4F90-9CEA-9501EEAD9B7B}" presName="parentRect" presStyleLbl="alignNode1" presStyleIdx="5" presStyleCnt="21"/>
      <dgm:spPr/>
      <dgm:t>
        <a:bodyPr/>
        <a:lstStyle/>
        <a:p>
          <a:endParaRPr lang="ru-RU"/>
        </a:p>
      </dgm:t>
    </dgm:pt>
    <dgm:pt modelId="{640C0810-1236-4972-80F0-34E7F6194A48}" type="pres">
      <dgm:prSet presAssocID="{30F3D556-9CCD-4F90-9CEA-9501EEAD9B7B}" presName="adorn" presStyleLbl="fgAccFollowNode1" presStyleIdx="5" presStyleCnt="21" custScaleX="125905" custScaleY="125905"/>
      <dgm:spPr>
        <a:blipFill>
          <a:blip xmlns:r="http://schemas.openxmlformats.org/officeDocument/2006/relationships" r:embed="rId6"/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6AAB6EB2-0A1D-44A7-8871-A873EC583941}" type="pres">
      <dgm:prSet presAssocID="{C034D478-275C-4AF5-A49D-53A6DC534F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724F22-5721-4EF2-A258-362A3CD2AAEF}" type="pres">
      <dgm:prSet presAssocID="{7DD708AF-4549-48EC-AB29-82AC73EA4ED2}" presName="compNode" presStyleCnt="0"/>
      <dgm:spPr/>
      <dgm:t>
        <a:bodyPr/>
        <a:lstStyle/>
        <a:p>
          <a:endParaRPr lang="ru-RU"/>
        </a:p>
      </dgm:t>
    </dgm:pt>
    <dgm:pt modelId="{C35BD8F4-BAEA-4A34-9E4A-5CC7E24590F4}" type="pres">
      <dgm:prSet presAssocID="{7DD708AF-4549-48EC-AB29-82AC73EA4ED2}" presName="childRect" presStyleLbl="bgAcc1" presStyleIdx="6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15EC2-D50A-41B7-B99C-9DE423ADA9AA}" type="pres">
      <dgm:prSet presAssocID="{7DD708AF-4549-48EC-AB29-82AC73EA4E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92EF7-F834-4525-9562-6A7D01AB016C}" type="pres">
      <dgm:prSet presAssocID="{7DD708AF-4549-48EC-AB29-82AC73EA4ED2}" presName="parentRect" presStyleLbl="alignNode1" presStyleIdx="6" presStyleCnt="21"/>
      <dgm:spPr/>
      <dgm:t>
        <a:bodyPr/>
        <a:lstStyle/>
        <a:p>
          <a:endParaRPr lang="ru-RU"/>
        </a:p>
      </dgm:t>
    </dgm:pt>
    <dgm:pt modelId="{F528EBD2-5AA8-430F-885F-542D41ABF915}" type="pres">
      <dgm:prSet presAssocID="{7DD708AF-4549-48EC-AB29-82AC73EA4ED2}" presName="adorn" presStyleLbl="fgAccFollowNode1" presStyleIdx="6" presStyleCnt="21" custScaleX="125905" custScaleY="125905"/>
      <dgm:spPr>
        <a:blipFill dpi="0" rotWithShape="1">
          <a:blip xmlns:r="http://schemas.openxmlformats.org/officeDocument/2006/relationships" r:embed="rId7"/>
          <a:srcRect/>
          <a:stretch>
            <a:fillRect l="-63000" r="-163000"/>
          </a:stretch>
        </a:blipFill>
      </dgm:spPr>
      <dgm:t>
        <a:bodyPr/>
        <a:lstStyle/>
        <a:p>
          <a:endParaRPr lang="ru-RU"/>
        </a:p>
      </dgm:t>
    </dgm:pt>
    <dgm:pt modelId="{7BF3232B-6CCA-4177-ABDF-30694052F434}" type="pres">
      <dgm:prSet presAssocID="{F7AAE083-43E1-46CC-8780-35F46E4F1C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21CE2B-D282-4787-9794-C75AD4526050}" type="pres">
      <dgm:prSet presAssocID="{83A1F74D-F993-41D0-BC0C-9EA68E507B0B}" presName="compNode" presStyleCnt="0"/>
      <dgm:spPr/>
      <dgm:t>
        <a:bodyPr/>
        <a:lstStyle/>
        <a:p>
          <a:endParaRPr lang="ru-RU"/>
        </a:p>
      </dgm:t>
    </dgm:pt>
    <dgm:pt modelId="{FD2A6A0D-BD2F-4F44-A145-780D6F67606E}" type="pres">
      <dgm:prSet presAssocID="{83A1F74D-F993-41D0-BC0C-9EA68E507B0B}" presName="childRect" presStyleLbl="bgAcc1" presStyleIdx="7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C1E2D-AD62-4F37-A9D2-03EB1413553E}" type="pres">
      <dgm:prSet presAssocID="{83A1F74D-F993-41D0-BC0C-9EA68E507B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1A757-0560-4360-AE05-5E70565A2AA0}" type="pres">
      <dgm:prSet presAssocID="{83A1F74D-F993-41D0-BC0C-9EA68E507B0B}" presName="parentRect" presStyleLbl="alignNode1" presStyleIdx="7" presStyleCnt="21"/>
      <dgm:spPr/>
      <dgm:t>
        <a:bodyPr/>
        <a:lstStyle/>
        <a:p>
          <a:endParaRPr lang="ru-RU"/>
        </a:p>
      </dgm:t>
    </dgm:pt>
    <dgm:pt modelId="{6E065D72-DC21-4306-BEAA-FBA83731F372}" type="pres">
      <dgm:prSet presAssocID="{83A1F74D-F993-41D0-BC0C-9EA68E507B0B}" presName="adorn" presStyleLbl="fgAccFollowNode1" presStyleIdx="7" presStyleCnt="21" custScaleX="125905" custScaleY="125905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100000"/>
          </a:stretch>
        </a:blipFill>
      </dgm:spPr>
      <dgm:t>
        <a:bodyPr/>
        <a:lstStyle/>
        <a:p>
          <a:endParaRPr lang="ru-RU"/>
        </a:p>
      </dgm:t>
    </dgm:pt>
    <dgm:pt modelId="{44DA7950-45B8-4D56-9113-630A3537C0A9}" type="pres">
      <dgm:prSet presAssocID="{92FAF338-8F95-4F7A-9A96-A0D87A90E8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EA2C27-7EB2-4A9E-A66F-0409E759212C}" type="pres">
      <dgm:prSet presAssocID="{3E012BAF-D695-4098-97F6-1B73C3CD73B2}" presName="compNode" presStyleCnt="0"/>
      <dgm:spPr/>
      <dgm:t>
        <a:bodyPr/>
        <a:lstStyle/>
        <a:p>
          <a:endParaRPr lang="ru-RU"/>
        </a:p>
      </dgm:t>
    </dgm:pt>
    <dgm:pt modelId="{4715E4D0-8438-4A54-A3FB-25E50B8B1361}" type="pres">
      <dgm:prSet presAssocID="{3E012BAF-D695-4098-97F6-1B73C3CD73B2}" presName="childRect" presStyleLbl="bgAcc1" presStyleIdx="8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62B24-2733-4C54-B2B3-B5E2D8386009}" type="pres">
      <dgm:prSet presAssocID="{3E012BAF-D695-4098-97F6-1B73C3CD73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BE1EF-4828-490C-9D0A-F8A979C54DC1}" type="pres">
      <dgm:prSet presAssocID="{3E012BAF-D695-4098-97F6-1B73C3CD73B2}" presName="parentRect" presStyleLbl="alignNode1" presStyleIdx="8" presStyleCnt="21"/>
      <dgm:spPr/>
      <dgm:t>
        <a:bodyPr/>
        <a:lstStyle/>
        <a:p>
          <a:endParaRPr lang="ru-RU"/>
        </a:p>
      </dgm:t>
    </dgm:pt>
    <dgm:pt modelId="{D0AFF2D0-B8EA-407F-834C-6CD0ED53CCD1}" type="pres">
      <dgm:prSet presAssocID="{3E012BAF-D695-4098-97F6-1B73C3CD73B2}" presName="adorn" presStyleLbl="fgAccFollowNode1" presStyleIdx="8" presStyleCnt="21" custScaleX="125905" custScaleY="125905" custLinFactNeighborX="-120"/>
      <dgm:spPr>
        <a:blipFill dpi="0" rotWithShape="1">
          <a:blip xmlns:r="http://schemas.openxmlformats.org/officeDocument/2006/relationships" r:embed="rId9"/>
          <a:srcRect/>
          <a:stretch>
            <a:fillRect t="-2000" b="3000"/>
          </a:stretch>
        </a:blipFill>
      </dgm:spPr>
      <dgm:t>
        <a:bodyPr/>
        <a:lstStyle/>
        <a:p>
          <a:endParaRPr lang="ru-RU"/>
        </a:p>
      </dgm:t>
    </dgm:pt>
    <dgm:pt modelId="{A3A9287C-F4A8-416D-A6F6-9019A6E337E8}" type="pres">
      <dgm:prSet presAssocID="{535AF510-83B1-4D89-9D6E-56D355FA42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45A66F-8318-4394-B5B1-83EFF37975F6}" type="pres">
      <dgm:prSet presAssocID="{6265E7D3-7562-4E8D-B331-6369C18FB2C8}" presName="compNode" presStyleCnt="0"/>
      <dgm:spPr/>
      <dgm:t>
        <a:bodyPr/>
        <a:lstStyle/>
        <a:p>
          <a:endParaRPr lang="ru-RU"/>
        </a:p>
      </dgm:t>
    </dgm:pt>
    <dgm:pt modelId="{1195FD4F-942D-4007-A0D8-CB702598C1AC}" type="pres">
      <dgm:prSet presAssocID="{6265E7D3-7562-4E8D-B331-6369C18FB2C8}" presName="childRect" presStyleLbl="bgAcc1" presStyleIdx="9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78E52-22A6-41B1-B502-ED3B6C43CE74}" type="pres">
      <dgm:prSet presAssocID="{6265E7D3-7562-4E8D-B331-6369C18FB2C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0BF07-926D-4B4E-999E-C1A4B0E36E81}" type="pres">
      <dgm:prSet presAssocID="{6265E7D3-7562-4E8D-B331-6369C18FB2C8}" presName="parentRect" presStyleLbl="alignNode1" presStyleIdx="9" presStyleCnt="21"/>
      <dgm:spPr/>
      <dgm:t>
        <a:bodyPr/>
        <a:lstStyle/>
        <a:p>
          <a:endParaRPr lang="ru-RU"/>
        </a:p>
      </dgm:t>
    </dgm:pt>
    <dgm:pt modelId="{A95C5E95-EF90-4DF4-A59F-BDF44E864083}" type="pres">
      <dgm:prSet presAssocID="{6265E7D3-7562-4E8D-B331-6369C18FB2C8}" presName="adorn" presStyleLbl="fgAccFollowNode1" presStyleIdx="9" presStyleCnt="21" custScaleX="125905" custScaleY="12590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BCF68392-6B31-40AA-A7F4-4BD81F4B36BA}" type="pres">
      <dgm:prSet presAssocID="{B77D1641-B27E-4202-8F2F-B6B7B7F2B6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3914E3-AC40-4E25-B630-FE5767AED113}" type="pres">
      <dgm:prSet presAssocID="{43F536FA-02D2-4059-BD35-6D713429B427}" presName="compNode" presStyleCnt="0"/>
      <dgm:spPr/>
      <dgm:t>
        <a:bodyPr/>
        <a:lstStyle/>
        <a:p>
          <a:endParaRPr lang="ru-RU"/>
        </a:p>
      </dgm:t>
    </dgm:pt>
    <dgm:pt modelId="{77F862A3-51AB-47F4-BF43-53AE10982880}" type="pres">
      <dgm:prSet presAssocID="{43F536FA-02D2-4059-BD35-6D713429B427}" presName="childRect" presStyleLbl="bgAcc1" presStyleIdx="1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61052-0A09-4FA5-A8C1-0945405D3F20}" type="pres">
      <dgm:prSet presAssocID="{43F536FA-02D2-4059-BD35-6D713429B4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BDED8-0BC6-465C-82C2-5621EDF521CB}" type="pres">
      <dgm:prSet presAssocID="{43F536FA-02D2-4059-BD35-6D713429B427}" presName="parentRect" presStyleLbl="alignNode1" presStyleIdx="10" presStyleCnt="21"/>
      <dgm:spPr/>
      <dgm:t>
        <a:bodyPr/>
        <a:lstStyle/>
        <a:p>
          <a:endParaRPr lang="ru-RU"/>
        </a:p>
      </dgm:t>
    </dgm:pt>
    <dgm:pt modelId="{43024920-A805-424B-9267-213CBBCE256A}" type="pres">
      <dgm:prSet presAssocID="{43F536FA-02D2-4059-BD35-6D713429B427}" presName="adorn" presStyleLbl="fgAccFollowNode1" presStyleIdx="10" presStyleCnt="21" custScaleX="125905" custScaleY="12590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09222999-F97C-4171-B086-4CA8C7980FFB}" type="pres">
      <dgm:prSet presAssocID="{1202EC91-F337-48B5-9626-18D2622EFE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DD67D9-569F-4BD8-B352-19DCCE152FF7}" type="pres">
      <dgm:prSet presAssocID="{6FEA259A-EB55-48EF-BCF2-F785980C6F9E}" presName="compNode" presStyleCnt="0"/>
      <dgm:spPr/>
      <dgm:t>
        <a:bodyPr/>
        <a:lstStyle/>
        <a:p>
          <a:endParaRPr lang="ru-RU"/>
        </a:p>
      </dgm:t>
    </dgm:pt>
    <dgm:pt modelId="{77B9A157-8EB5-4F52-B607-601FF51F59CD}" type="pres">
      <dgm:prSet presAssocID="{6FEA259A-EB55-48EF-BCF2-F785980C6F9E}" presName="childRect" presStyleLbl="bgAcc1" presStyleIdx="11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841FD-EF04-42EA-B3E3-6DD1DBBFE077}" type="pres">
      <dgm:prSet presAssocID="{6FEA259A-EB55-48EF-BCF2-F785980C6F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8050-8889-4A12-B7E1-3DE4BAFCC0BB}" type="pres">
      <dgm:prSet presAssocID="{6FEA259A-EB55-48EF-BCF2-F785980C6F9E}" presName="parentRect" presStyleLbl="alignNode1" presStyleIdx="11" presStyleCnt="21"/>
      <dgm:spPr/>
      <dgm:t>
        <a:bodyPr/>
        <a:lstStyle/>
        <a:p>
          <a:endParaRPr lang="ru-RU"/>
        </a:p>
      </dgm:t>
    </dgm:pt>
    <dgm:pt modelId="{38DEB034-AD46-4DC2-92F5-994E80282E49}" type="pres">
      <dgm:prSet presAssocID="{6FEA259A-EB55-48EF-BCF2-F785980C6F9E}" presName="adorn" presStyleLbl="fgAccFollowNode1" presStyleIdx="11" presStyleCnt="21" custScaleX="125905" custScaleY="125905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14561C41-5A9E-41E6-A947-33D4CF95D825}" type="pres">
      <dgm:prSet presAssocID="{CEEAB137-1776-4426-98E8-819426647E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0ECD7E-26E3-44FB-A359-BD64D6F0CD19}" type="pres">
      <dgm:prSet presAssocID="{8BAE6500-964A-420E-AA91-7C6F79C88CAE}" presName="compNode" presStyleCnt="0"/>
      <dgm:spPr/>
      <dgm:t>
        <a:bodyPr/>
        <a:lstStyle/>
        <a:p>
          <a:endParaRPr lang="ru-RU"/>
        </a:p>
      </dgm:t>
    </dgm:pt>
    <dgm:pt modelId="{9A98A63E-788A-4E41-8FB2-1B1452C30F6F}" type="pres">
      <dgm:prSet presAssocID="{8BAE6500-964A-420E-AA91-7C6F79C88CAE}" presName="childRect" presStyleLbl="bgAcc1" presStyleIdx="12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5D47F-16AA-4C40-913A-66A7D1846ECF}" type="pres">
      <dgm:prSet presAssocID="{8BAE6500-964A-420E-AA91-7C6F79C88C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66CD3-C9D1-4BF7-8AB1-24F2906D4F63}" type="pres">
      <dgm:prSet presAssocID="{8BAE6500-964A-420E-AA91-7C6F79C88CAE}" presName="parentRect" presStyleLbl="alignNode1" presStyleIdx="12" presStyleCnt="21"/>
      <dgm:spPr/>
      <dgm:t>
        <a:bodyPr/>
        <a:lstStyle/>
        <a:p>
          <a:endParaRPr lang="ru-RU"/>
        </a:p>
      </dgm:t>
    </dgm:pt>
    <dgm:pt modelId="{BEE911DA-4E56-45BD-A6EE-73493A6E31CB}" type="pres">
      <dgm:prSet presAssocID="{8BAE6500-964A-420E-AA91-7C6F79C88CAE}" presName="adorn" presStyleLbl="fgAccFollowNode1" presStyleIdx="12" presStyleCnt="21" custScaleX="125905" custScaleY="125905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3D610518-A18F-4534-9EF7-38D5F705B6F6}" type="pres">
      <dgm:prSet presAssocID="{2CFB6C72-770C-45A7-AD69-21FD8014E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46FB6D-6498-43DF-B5D8-0AFCD8082BBB}" type="pres">
      <dgm:prSet presAssocID="{1371F611-235A-4CB8-9E13-1984838725C6}" presName="compNode" presStyleCnt="0"/>
      <dgm:spPr/>
      <dgm:t>
        <a:bodyPr/>
        <a:lstStyle/>
        <a:p>
          <a:endParaRPr lang="ru-RU"/>
        </a:p>
      </dgm:t>
    </dgm:pt>
    <dgm:pt modelId="{DECE3A9A-3BAA-40C3-B9DC-C848E11079D2}" type="pres">
      <dgm:prSet presAssocID="{1371F611-235A-4CB8-9E13-1984838725C6}" presName="childRect" presStyleLbl="bgAcc1" presStyleIdx="13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4E32E-E48E-4055-BA7C-58ED6F7C8908}" type="pres">
      <dgm:prSet presAssocID="{1371F611-235A-4CB8-9E13-1984838725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31348-BF7C-48E1-BA9B-389E9791CD98}" type="pres">
      <dgm:prSet presAssocID="{1371F611-235A-4CB8-9E13-1984838725C6}" presName="parentRect" presStyleLbl="alignNode1" presStyleIdx="13" presStyleCnt="21"/>
      <dgm:spPr/>
      <dgm:t>
        <a:bodyPr/>
        <a:lstStyle/>
        <a:p>
          <a:endParaRPr lang="ru-RU"/>
        </a:p>
      </dgm:t>
    </dgm:pt>
    <dgm:pt modelId="{F359CB01-F369-48DD-BC93-7045B8612F07}" type="pres">
      <dgm:prSet presAssocID="{1371F611-235A-4CB8-9E13-1984838725C6}" presName="adorn" presStyleLbl="fgAccFollowNode1" presStyleIdx="13" presStyleCnt="21" custScaleX="125905" custScaleY="12590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4000" r="-84000"/>
          </a:stretch>
        </a:blipFill>
      </dgm:spPr>
      <dgm:t>
        <a:bodyPr/>
        <a:lstStyle/>
        <a:p>
          <a:endParaRPr lang="ru-RU"/>
        </a:p>
      </dgm:t>
    </dgm:pt>
    <dgm:pt modelId="{8B4045EB-61E3-4E80-A785-1048211D32FC}" type="pres">
      <dgm:prSet presAssocID="{988B7D14-99F6-45E4-8CC8-3B61C305C4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313705-8600-4C8D-9BF2-A98D4428F4BF}" type="pres">
      <dgm:prSet presAssocID="{225A85FB-BDF3-4717-AF51-0533A265FB0B}" presName="compNode" presStyleCnt="0"/>
      <dgm:spPr/>
      <dgm:t>
        <a:bodyPr/>
        <a:lstStyle/>
        <a:p>
          <a:endParaRPr lang="ru-RU"/>
        </a:p>
      </dgm:t>
    </dgm:pt>
    <dgm:pt modelId="{1A24CADF-08E5-415F-8E32-CE9087598C99}" type="pres">
      <dgm:prSet presAssocID="{225A85FB-BDF3-4717-AF51-0533A265FB0B}" presName="childRect" presStyleLbl="bgAcc1" presStyleIdx="14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123CB-C742-41B9-9FEE-FFA982D5A158}" type="pres">
      <dgm:prSet presAssocID="{225A85FB-BDF3-4717-AF51-0533A265FB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65660-D1EF-411A-8B73-2E28CF748C86}" type="pres">
      <dgm:prSet presAssocID="{225A85FB-BDF3-4717-AF51-0533A265FB0B}" presName="parentRect" presStyleLbl="alignNode1" presStyleIdx="14" presStyleCnt="21"/>
      <dgm:spPr/>
      <dgm:t>
        <a:bodyPr/>
        <a:lstStyle/>
        <a:p>
          <a:endParaRPr lang="ru-RU"/>
        </a:p>
      </dgm:t>
    </dgm:pt>
    <dgm:pt modelId="{9AC5D8A1-94FE-416A-8C0A-CB33CFD929ED}" type="pres">
      <dgm:prSet presAssocID="{225A85FB-BDF3-4717-AF51-0533A265FB0B}" presName="adorn" presStyleLbl="fgAccFollowNode1" presStyleIdx="14" presStyleCnt="21" custScaleX="125905" custScaleY="125905"/>
      <dgm:spPr>
        <a:blipFill dpi="0" rotWithShape="1"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t="4000" r="-6000" b="-59000"/>
          </a:stretch>
        </a:blipFill>
      </dgm:spPr>
      <dgm:t>
        <a:bodyPr/>
        <a:lstStyle/>
        <a:p>
          <a:endParaRPr lang="ru-RU"/>
        </a:p>
      </dgm:t>
    </dgm:pt>
    <dgm:pt modelId="{03FC8BDD-02EF-4EFD-AE88-CA037206DEEC}" type="pres">
      <dgm:prSet presAssocID="{900EB6CC-D82D-4C67-90ED-F7F1999706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726577-98FF-4F49-BB07-437C9A7A442B}" type="pres">
      <dgm:prSet presAssocID="{61657A79-E03A-4E3F-A65E-FA6119EE85E7}" presName="compNode" presStyleCnt="0"/>
      <dgm:spPr/>
      <dgm:t>
        <a:bodyPr/>
        <a:lstStyle/>
        <a:p>
          <a:endParaRPr lang="ru-RU"/>
        </a:p>
      </dgm:t>
    </dgm:pt>
    <dgm:pt modelId="{79349BFD-CED9-4DA8-98C7-1D4A7A844661}" type="pres">
      <dgm:prSet presAssocID="{61657A79-E03A-4E3F-A65E-FA6119EE85E7}" presName="childRect" presStyleLbl="bgAcc1" presStyleIdx="15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C7FEF-C048-494B-B188-1DC80A058DEB}" type="pres">
      <dgm:prSet presAssocID="{61657A79-E03A-4E3F-A65E-FA6119EE85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A37A2-BCC2-49D6-BE66-32C9C882518B}" type="pres">
      <dgm:prSet presAssocID="{61657A79-E03A-4E3F-A65E-FA6119EE85E7}" presName="parentRect" presStyleLbl="alignNode1" presStyleIdx="15" presStyleCnt="21"/>
      <dgm:spPr/>
      <dgm:t>
        <a:bodyPr/>
        <a:lstStyle/>
        <a:p>
          <a:endParaRPr lang="ru-RU"/>
        </a:p>
      </dgm:t>
    </dgm:pt>
    <dgm:pt modelId="{B026623D-C483-4CEA-8F95-90B117972BE8}" type="pres">
      <dgm:prSet presAssocID="{61657A79-E03A-4E3F-A65E-FA6119EE85E7}" presName="adorn" presStyleLbl="fgAccFollowNode1" presStyleIdx="15" presStyleCnt="21" custScaleX="125905" custScaleY="125905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70F4914-946E-4A69-BE20-45028E1D7F96}" type="pres">
      <dgm:prSet presAssocID="{A2DE05EF-1FFD-4F4D-AE29-401C80AA02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1992E8-4CD3-4881-AC09-3A99DE661C2B}" type="pres">
      <dgm:prSet presAssocID="{B2590A6A-7BF8-492E-B310-A304A0978F9A}" presName="compNode" presStyleCnt="0"/>
      <dgm:spPr/>
      <dgm:t>
        <a:bodyPr/>
        <a:lstStyle/>
        <a:p>
          <a:endParaRPr lang="ru-RU"/>
        </a:p>
      </dgm:t>
    </dgm:pt>
    <dgm:pt modelId="{B7594C1A-8F12-49D6-9B67-38F3B1A5D56D}" type="pres">
      <dgm:prSet presAssocID="{B2590A6A-7BF8-492E-B310-A304A0978F9A}" presName="childRect" presStyleLbl="bgAcc1" presStyleIdx="16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8634F-D3BA-4715-AAD9-1E411F1581A7}" type="pres">
      <dgm:prSet presAssocID="{B2590A6A-7BF8-492E-B310-A304A0978F9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C54D8-91DA-4F23-AF77-63D0D82FA693}" type="pres">
      <dgm:prSet presAssocID="{B2590A6A-7BF8-492E-B310-A304A0978F9A}" presName="parentRect" presStyleLbl="alignNode1" presStyleIdx="16" presStyleCnt="21"/>
      <dgm:spPr/>
      <dgm:t>
        <a:bodyPr/>
        <a:lstStyle/>
        <a:p>
          <a:endParaRPr lang="ru-RU"/>
        </a:p>
      </dgm:t>
    </dgm:pt>
    <dgm:pt modelId="{B471B034-EEB5-42A5-B381-6E73F49CC8BF}" type="pres">
      <dgm:prSet presAssocID="{B2590A6A-7BF8-492E-B310-A304A0978F9A}" presName="adorn" presStyleLbl="fgAccFollowNode1" presStyleIdx="16" presStyleCnt="21" custScaleX="125905" custScaleY="125905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6B6DE7A-C594-46DE-A9C6-160F53B5A713}" type="pres">
      <dgm:prSet presAssocID="{C866B451-DEF8-488F-BB29-9B80F2FCE8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EF2132-DBA3-4A6C-9AF1-53C4191FC72D}" type="pres">
      <dgm:prSet presAssocID="{2480D8F5-C4C3-4C59-967F-6BD55FB75DA9}" presName="compNode" presStyleCnt="0"/>
      <dgm:spPr/>
      <dgm:t>
        <a:bodyPr/>
        <a:lstStyle/>
        <a:p>
          <a:endParaRPr lang="ru-RU"/>
        </a:p>
      </dgm:t>
    </dgm:pt>
    <dgm:pt modelId="{82B0992F-6A16-4874-B5DB-978FD143BFB2}" type="pres">
      <dgm:prSet presAssocID="{2480D8F5-C4C3-4C59-967F-6BD55FB75DA9}" presName="childRect" presStyleLbl="bgAcc1" presStyleIdx="17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88DA3-2404-47B5-8E68-0F11751F431E}" type="pres">
      <dgm:prSet presAssocID="{2480D8F5-C4C3-4C59-967F-6BD55FB75D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DD4A3-5797-47E3-9713-863A826E99AB}" type="pres">
      <dgm:prSet presAssocID="{2480D8F5-C4C3-4C59-967F-6BD55FB75DA9}" presName="parentRect" presStyleLbl="alignNode1" presStyleIdx="17" presStyleCnt="21"/>
      <dgm:spPr/>
      <dgm:t>
        <a:bodyPr/>
        <a:lstStyle/>
        <a:p>
          <a:endParaRPr lang="ru-RU"/>
        </a:p>
      </dgm:t>
    </dgm:pt>
    <dgm:pt modelId="{D6E6E165-13CF-4115-9DEB-3289B3566522}" type="pres">
      <dgm:prSet presAssocID="{2480D8F5-C4C3-4C59-967F-6BD55FB75DA9}" presName="adorn" presStyleLbl="fgAccFollowNode1" presStyleIdx="17" presStyleCnt="21" custScaleX="125905" custScaleY="125905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269932F3-3808-4503-A76B-536C145238C4}" type="pres">
      <dgm:prSet presAssocID="{4B8B74BD-B86E-498A-A572-B2386665F2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734741-4B40-4CA7-BFA2-7DD9BB063D41}" type="pres">
      <dgm:prSet presAssocID="{44E1629A-5A92-40B8-96B7-11F138DC54D0}" presName="compNode" presStyleCnt="0"/>
      <dgm:spPr/>
      <dgm:t>
        <a:bodyPr/>
        <a:lstStyle/>
        <a:p>
          <a:endParaRPr lang="ru-RU"/>
        </a:p>
      </dgm:t>
    </dgm:pt>
    <dgm:pt modelId="{90C3A6CE-98EB-4589-AE5C-FADB1AE06701}" type="pres">
      <dgm:prSet presAssocID="{44E1629A-5A92-40B8-96B7-11F138DC54D0}" presName="childRect" presStyleLbl="bgAcc1" presStyleIdx="18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0B811-7A52-4250-B176-564449239D65}" type="pres">
      <dgm:prSet presAssocID="{44E1629A-5A92-40B8-96B7-11F138DC54D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5572-2946-4F98-A40D-6F0C3862C557}" type="pres">
      <dgm:prSet presAssocID="{44E1629A-5A92-40B8-96B7-11F138DC54D0}" presName="parentRect" presStyleLbl="alignNode1" presStyleIdx="18" presStyleCnt="21"/>
      <dgm:spPr/>
      <dgm:t>
        <a:bodyPr/>
        <a:lstStyle/>
        <a:p>
          <a:endParaRPr lang="ru-RU"/>
        </a:p>
      </dgm:t>
    </dgm:pt>
    <dgm:pt modelId="{2B67F293-AC07-40EC-BEDC-BDC1C76CAA1D}" type="pres">
      <dgm:prSet presAssocID="{44E1629A-5A92-40B8-96B7-11F138DC54D0}" presName="adorn" presStyleLbl="fgAccFollowNode1" presStyleIdx="18" presStyleCnt="21" custScaleX="125905" custScaleY="125905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09A0A03F-A5FD-47F3-B0E2-F4CB1783B0FC}" type="pres">
      <dgm:prSet presAssocID="{614EFCA4-DF89-4F69-A375-8298134A24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BE8833-5C30-4355-ACBC-2EE660487B8B}" type="pres">
      <dgm:prSet presAssocID="{17BD5CAB-6CB6-4035-855C-1377471972E1}" presName="compNode" presStyleCnt="0"/>
      <dgm:spPr/>
      <dgm:t>
        <a:bodyPr/>
        <a:lstStyle/>
        <a:p>
          <a:endParaRPr lang="ru-RU"/>
        </a:p>
      </dgm:t>
    </dgm:pt>
    <dgm:pt modelId="{93CE6F2C-3D19-4B25-A9AA-24C183138C52}" type="pres">
      <dgm:prSet presAssocID="{17BD5CAB-6CB6-4035-855C-1377471972E1}" presName="childRect" presStyleLbl="bgAcc1" presStyleIdx="19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07157-4AF0-4EEC-BFDB-9013F991E10A}" type="pres">
      <dgm:prSet presAssocID="{17BD5CAB-6CB6-4035-855C-1377471972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C9D12-EAE7-4FA5-843F-B3871C492016}" type="pres">
      <dgm:prSet presAssocID="{17BD5CAB-6CB6-4035-855C-1377471972E1}" presName="parentRect" presStyleLbl="alignNode1" presStyleIdx="19" presStyleCnt="21"/>
      <dgm:spPr/>
      <dgm:t>
        <a:bodyPr/>
        <a:lstStyle/>
        <a:p>
          <a:endParaRPr lang="ru-RU"/>
        </a:p>
      </dgm:t>
    </dgm:pt>
    <dgm:pt modelId="{0DAF2A19-E084-4D51-B540-C292A3CD68A9}" type="pres">
      <dgm:prSet presAssocID="{17BD5CAB-6CB6-4035-855C-1377471972E1}" presName="adorn" presStyleLbl="fgAccFollowNode1" presStyleIdx="19" presStyleCnt="21" custScaleX="125905" custScaleY="125905"/>
      <dgm:spPr>
        <a:blipFill dpi="0" rotWithShape="1"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0" r="-90000"/>
          </a:stretch>
        </a:blipFill>
      </dgm:spPr>
      <dgm:t>
        <a:bodyPr/>
        <a:lstStyle/>
        <a:p>
          <a:endParaRPr lang="ru-RU"/>
        </a:p>
      </dgm:t>
    </dgm:pt>
    <dgm:pt modelId="{1C1824A8-3294-407A-84D6-15429FDD0050}" type="pres">
      <dgm:prSet presAssocID="{DC7B3BAE-9D4A-4B74-B824-048D0A4B49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F0691B-7827-4C5A-9AED-20975232EB4E}" type="pres">
      <dgm:prSet presAssocID="{FF1E75E2-B4A8-4B42-B511-E4B17D0F0151}" presName="compNode" presStyleCnt="0"/>
      <dgm:spPr/>
      <dgm:t>
        <a:bodyPr/>
        <a:lstStyle/>
        <a:p>
          <a:endParaRPr lang="ru-RU"/>
        </a:p>
      </dgm:t>
    </dgm:pt>
    <dgm:pt modelId="{FB364836-3679-4C85-A15A-CE5ECA74842D}" type="pres">
      <dgm:prSet presAssocID="{FF1E75E2-B4A8-4B42-B511-E4B17D0F0151}" presName="childRect" presStyleLbl="bgAcc1" presStyleIdx="2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999CF-2DF2-4077-A0B5-D0789B469061}" type="pres">
      <dgm:prSet presAssocID="{FF1E75E2-B4A8-4B42-B511-E4B17D0F01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32B80-F456-4C1A-8427-EBA888713193}" type="pres">
      <dgm:prSet presAssocID="{FF1E75E2-B4A8-4B42-B511-E4B17D0F0151}" presName="parentRect" presStyleLbl="alignNode1" presStyleIdx="20" presStyleCnt="21"/>
      <dgm:spPr/>
      <dgm:t>
        <a:bodyPr/>
        <a:lstStyle/>
        <a:p>
          <a:endParaRPr lang="ru-RU"/>
        </a:p>
      </dgm:t>
    </dgm:pt>
    <dgm:pt modelId="{9DE66CEF-1308-4BF0-89D6-BFA354E3F1C4}" type="pres">
      <dgm:prSet presAssocID="{FF1E75E2-B4A8-4B42-B511-E4B17D0F0151}" presName="adorn" presStyleLbl="fgAccFollowNode1" presStyleIdx="20" presStyleCnt="21" custScaleX="125905" custScaleY="125905"/>
      <dgm:spPr>
        <a:blipFill dpi="0" rotWithShape="1">
          <a:blip xmlns:r="http://schemas.openxmlformats.org/officeDocument/2006/relationships"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4000" r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AF6820BA-BB1A-4416-A2AE-1E16176EBACA}" type="presOf" srcId="{ED5F8D44-BD28-4EE6-B31B-646FA2713B47}" destId="{B7594C1A-8F12-49D6-9B67-38F3B1A5D56D}" srcOrd="0" destOrd="0" presId="urn:microsoft.com/office/officeart/2005/8/layout/bList2#2"/>
    <dgm:cxn modelId="{EBC77DC3-CF34-42AB-9191-CE1B4291E666}" type="presOf" srcId="{A4E12581-DFF7-4431-B100-26033DF7ACDB}" destId="{B7B73C6F-3695-4668-981F-CDDCB3D1DF89}" srcOrd="0" destOrd="0" presId="urn:microsoft.com/office/officeart/2005/8/layout/bList2#2"/>
    <dgm:cxn modelId="{C9B7E420-EDA8-4922-A2A7-8E1E54E2B240}" type="presOf" srcId="{EB4CE2AE-CF03-42EB-8A5C-232E13CD1BA5}" destId="{A185CC2F-9DF6-46D3-96CA-BD0EE2DB8885}" srcOrd="0" destOrd="0" presId="urn:microsoft.com/office/officeart/2005/8/layout/bList2#2"/>
    <dgm:cxn modelId="{F3249D6B-5688-4A9C-B76F-22E19F065BEE}" srcId="{87301B20-9510-4EFE-9F6A-ABBE936CB74A}" destId="{83A1F74D-F993-41D0-BC0C-9EA68E507B0B}" srcOrd="7" destOrd="0" parTransId="{5AB7BC06-A08D-4F9B-9751-556A22D6E76C}" sibTransId="{92FAF338-8F95-4F7A-9A96-A0D87A90E85C}"/>
    <dgm:cxn modelId="{A9A6CBEF-ACB6-41A2-A3C1-890C2B7363BB}" type="presOf" srcId="{46285CF1-0666-49A3-ADFF-AC8AE773CC4C}" destId="{765D68D9-8AF1-4F3B-A02D-CD64F58EA666}" srcOrd="0" destOrd="0" presId="urn:microsoft.com/office/officeart/2005/8/layout/bList2#2"/>
    <dgm:cxn modelId="{B14A45F2-ED92-47D7-AB91-0CE6C0732864}" type="presOf" srcId="{83A1F74D-F993-41D0-BC0C-9EA68E507B0B}" destId="{A08C1E2D-AD62-4F37-A9D2-03EB1413553E}" srcOrd="0" destOrd="0" presId="urn:microsoft.com/office/officeart/2005/8/layout/bList2#2"/>
    <dgm:cxn modelId="{1E1A517C-1F19-4CFD-940C-9C20CB707EA7}" type="presOf" srcId="{900EB6CC-D82D-4C67-90ED-F7F1999706AE}" destId="{03FC8BDD-02EF-4EFD-AE88-CA037206DEEC}" srcOrd="0" destOrd="0" presId="urn:microsoft.com/office/officeart/2005/8/layout/bList2#2"/>
    <dgm:cxn modelId="{3C46C26C-2D30-4952-BF4D-2663FC64CAE8}" type="presOf" srcId="{F57D9413-624C-48A5-91EF-AD9A64E0154A}" destId="{8D64AFB3-7719-4679-A9B8-BABFE8E3AAF3}" srcOrd="0" destOrd="0" presId="urn:microsoft.com/office/officeart/2005/8/layout/bList2#2"/>
    <dgm:cxn modelId="{5FE49EB1-EB62-4023-B7F1-72AEBB190D24}" srcId="{87301B20-9510-4EFE-9F6A-ABBE936CB74A}" destId="{6265E7D3-7562-4E8D-B331-6369C18FB2C8}" srcOrd="9" destOrd="0" parTransId="{1AD912BF-4BA8-42D5-B576-AD02E5BCCF2E}" sibTransId="{B77D1641-B27E-4202-8F2F-B6B7B7F2B6EC}"/>
    <dgm:cxn modelId="{33E7A1D6-1637-43E5-8080-1E9D6C38F800}" type="presOf" srcId="{72A49F3F-C0B1-479E-87D9-A93B16096B93}" destId="{E24183BF-C22E-4123-8E34-988E66B8E180}" srcOrd="1" destOrd="0" presId="urn:microsoft.com/office/officeart/2005/8/layout/bList2#2"/>
    <dgm:cxn modelId="{242CCB3D-86CA-4BD1-ADD9-5B6CCC17AB91}" type="presOf" srcId="{B2590A6A-7BF8-492E-B310-A304A0978F9A}" destId="{8718634F-D3BA-4715-AAD9-1E411F1581A7}" srcOrd="0" destOrd="0" presId="urn:microsoft.com/office/officeart/2005/8/layout/bList2#2"/>
    <dgm:cxn modelId="{C5E7324D-E853-49BF-B840-AA6110BCCFAD}" type="presOf" srcId="{F7AAE083-43E1-46CC-8780-35F46E4F1C7D}" destId="{7BF3232B-6CCA-4177-ABDF-30694052F434}" srcOrd="0" destOrd="0" presId="urn:microsoft.com/office/officeart/2005/8/layout/bList2#2"/>
    <dgm:cxn modelId="{223E877A-59CA-4EE8-BC6D-AEEBFFD6447A}" srcId="{87301B20-9510-4EFE-9F6A-ABBE936CB74A}" destId="{6FEA259A-EB55-48EF-BCF2-F785980C6F9E}" srcOrd="11" destOrd="0" parTransId="{B28B7D8A-486F-4025-B51F-E5627D9AA9DB}" sibTransId="{CEEAB137-1776-4426-98E8-819426647ED7}"/>
    <dgm:cxn modelId="{BA755F66-2812-4F11-8BAD-C851E5B60933}" srcId="{FF1E75E2-B4A8-4B42-B511-E4B17D0F0151}" destId="{E3D8D8C4-4CF8-4955-B70B-D71790AD461C}" srcOrd="0" destOrd="0" parTransId="{43200752-CC8D-4A18-AE5D-8FD16FB07645}" sibTransId="{0E1DDA16-F5AD-4F91-970D-EEC16CF4738D}"/>
    <dgm:cxn modelId="{D064CC28-97AF-4335-B5FB-6E2199228394}" type="presOf" srcId="{A2DE05EF-1FFD-4F4D-AE29-401C80AA02EC}" destId="{570F4914-946E-4A69-BE20-45028E1D7F96}" srcOrd="0" destOrd="0" presId="urn:microsoft.com/office/officeart/2005/8/layout/bList2#2"/>
    <dgm:cxn modelId="{FE915EDC-294B-4FB1-8FDD-314FBFF9A23B}" type="presOf" srcId="{2C2DABC1-3B54-4D67-96DC-9031FDD7FED1}" destId="{77DB67F5-0AA3-4AF0-9E46-A76F1243B6D8}" srcOrd="0" destOrd="0" presId="urn:microsoft.com/office/officeart/2005/8/layout/bList2#2"/>
    <dgm:cxn modelId="{5125F248-9CE1-4FE2-BD90-EE70957957F7}" type="presOf" srcId="{22BA8CD6-7A31-4429-BB13-A157AE7822F3}" destId="{07B585EF-4A9F-4067-AA0D-6BF70E9D646B}" srcOrd="0" destOrd="0" presId="urn:microsoft.com/office/officeart/2005/8/layout/bList2#2"/>
    <dgm:cxn modelId="{DB074B6E-BE5E-4807-AC86-0A9384D6A491}" type="presOf" srcId="{92FAF338-8F95-4F7A-9A96-A0D87A90E85C}" destId="{44DA7950-45B8-4D56-9113-630A3537C0A9}" srcOrd="0" destOrd="0" presId="urn:microsoft.com/office/officeart/2005/8/layout/bList2#2"/>
    <dgm:cxn modelId="{B3B64896-22B1-44F2-AE7C-1CF8D7A79BE4}" type="presOf" srcId="{A4E12581-DFF7-4431-B100-26033DF7ACDB}" destId="{54B3B701-DD02-4E56-B380-21AC683E3AAE}" srcOrd="1" destOrd="0" presId="urn:microsoft.com/office/officeart/2005/8/layout/bList2#2"/>
    <dgm:cxn modelId="{9FD424F8-8C8B-4787-A2C6-027AE02150C5}" type="presOf" srcId="{C866B451-DEF8-488F-BB29-9B80F2FCE815}" destId="{D6B6DE7A-C594-46DE-A9C6-160F53B5A713}" srcOrd="0" destOrd="0" presId="urn:microsoft.com/office/officeart/2005/8/layout/bList2#2"/>
    <dgm:cxn modelId="{A6358549-8E7D-43B4-9D33-E0713A845854}" srcId="{D8096E78-3989-4F00-AF08-770273547003}" destId="{734FA1CF-FC38-4FC6-8128-AC93996A2182}" srcOrd="0" destOrd="0" parTransId="{8BD00020-0EA8-4B2B-B542-E648951B572D}" sibTransId="{2753F904-05D3-48D1-A1DE-33E8B740EC1C}"/>
    <dgm:cxn modelId="{C7ECB794-BC0D-4B14-B98D-69797683C898}" srcId="{B2590A6A-7BF8-492E-B310-A304A0978F9A}" destId="{ED5F8D44-BD28-4EE6-B31B-646FA2713B47}" srcOrd="0" destOrd="0" parTransId="{C0C6750A-7D81-4618-9440-1A4856417EC6}" sibTransId="{CA4A65CC-3888-4F7C-B2B3-CD55EB08575B}"/>
    <dgm:cxn modelId="{8E13B9BA-DCBC-4409-802B-22B91508CCD2}" type="presOf" srcId="{44E1629A-5A92-40B8-96B7-11F138DC54D0}" destId="{BD745572-2946-4F98-A40D-6F0C3862C557}" srcOrd="1" destOrd="0" presId="urn:microsoft.com/office/officeart/2005/8/layout/bList2#2"/>
    <dgm:cxn modelId="{00818DE9-A73C-4657-8D2F-C607E43730CA}" type="presOf" srcId="{F4C04699-3968-4D06-9B52-21FDCE9AC22E}" destId="{79349BFD-CED9-4DA8-98C7-1D4A7A844661}" srcOrd="0" destOrd="0" presId="urn:microsoft.com/office/officeart/2005/8/layout/bList2#2"/>
    <dgm:cxn modelId="{74DCDB51-53C6-4399-9FF5-B873252EB6CC}" srcId="{87301B20-9510-4EFE-9F6A-ABBE936CB74A}" destId="{61657A79-E03A-4E3F-A65E-FA6119EE85E7}" srcOrd="15" destOrd="0" parTransId="{574FDB80-CC3D-4A70-B015-DFC3BF04C52D}" sibTransId="{A2DE05EF-1FFD-4F4D-AE29-401C80AA02EC}"/>
    <dgm:cxn modelId="{ED2A6732-55BA-4DF4-87F7-1C250208DF34}" type="presOf" srcId="{2480D8F5-C4C3-4C59-967F-6BD55FB75DA9}" destId="{543DD4A3-5797-47E3-9713-863A826E99AB}" srcOrd="1" destOrd="0" presId="urn:microsoft.com/office/officeart/2005/8/layout/bList2#2"/>
    <dgm:cxn modelId="{8DCC2B3A-98E9-4E8F-9E8E-924EDA7B01DA}" type="presOf" srcId="{F2E1B149-62C6-4645-B3DD-6F96786FB7E2}" destId="{1A24CADF-08E5-415F-8E32-CE9087598C99}" srcOrd="0" destOrd="0" presId="urn:microsoft.com/office/officeart/2005/8/layout/bList2#2"/>
    <dgm:cxn modelId="{E271BEF9-018D-4057-B9FC-3364CB2F1659}" type="presOf" srcId="{2CFB6C72-770C-45A7-AD69-21FD8014EB01}" destId="{3D610518-A18F-4534-9EF7-38D5F705B6F6}" srcOrd="0" destOrd="0" presId="urn:microsoft.com/office/officeart/2005/8/layout/bList2#2"/>
    <dgm:cxn modelId="{91F0DE83-0516-40F9-A801-7EF5E2285436}" srcId="{87301B20-9510-4EFE-9F6A-ABBE936CB74A}" destId="{D8096E78-3989-4F00-AF08-770273547003}" srcOrd="3" destOrd="0" parTransId="{063E9D52-552C-48FB-A1BA-A7F4782D5381}" sibTransId="{2748BFAF-BFE2-4DBA-AA77-44D843607698}"/>
    <dgm:cxn modelId="{F9C50561-D7C0-41B3-B27C-CC972096C5AB}" srcId="{87301B20-9510-4EFE-9F6A-ABBE936CB74A}" destId="{72A49F3F-C0B1-479E-87D9-A93B16096B93}" srcOrd="1" destOrd="0" parTransId="{25EAFE2E-97CE-4B67-A7DC-9E5BAA53F7A4}" sibTransId="{EB4CE2AE-CF03-42EB-8A5C-232E13CD1BA5}"/>
    <dgm:cxn modelId="{65163C6F-1D5F-41DC-9E71-ED2E923D65FC}" type="presOf" srcId="{A24991DA-12D1-49BB-9DD6-D8FD991F7C7E}" destId="{93CE6F2C-3D19-4B25-A9AA-24C183138C52}" srcOrd="0" destOrd="0" presId="urn:microsoft.com/office/officeart/2005/8/layout/bList2#2"/>
    <dgm:cxn modelId="{08CCCA08-92C0-4D16-A53D-5EF45BE346F4}" type="presOf" srcId="{22BA8CD6-7A31-4429-BB13-A157AE7822F3}" destId="{F4270F16-918D-41C4-9375-6A6CD77BF2A6}" srcOrd="1" destOrd="0" presId="urn:microsoft.com/office/officeart/2005/8/layout/bList2#2"/>
    <dgm:cxn modelId="{0328D24E-7C21-40C3-AA19-E505DC2D71F3}" srcId="{87301B20-9510-4EFE-9F6A-ABBE936CB74A}" destId="{1371F611-235A-4CB8-9E13-1984838725C6}" srcOrd="13" destOrd="0" parTransId="{005A5879-C4FF-49D7-A5E0-7A4AC7A754FE}" sibTransId="{988B7D14-99F6-45E4-8CC8-3B61C305C47D}"/>
    <dgm:cxn modelId="{06D44258-B79D-4A56-A0A9-E53DF1E696AF}" type="presOf" srcId="{43F536FA-02D2-4059-BD35-6D713429B427}" destId="{F10BDED8-0BC6-465C-82C2-5621EDF521CB}" srcOrd="1" destOrd="0" presId="urn:microsoft.com/office/officeart/2005/8/layout/bList2#2"/>
    <dgm:cxn modelId="{8BD93DBF-6EFE-4924-BCAF-FAC7587BF77B}" type="presOf" srcId="{A383A468-7242-4127-83DF-D9DC2AC3A0E5}" destId="{27101D41-DB95-4E01-B99D-528C41AFF113}" srcOrd="0" destOrd="0" presId="urn:microsoft.com/office/officeart/2005/8/layout/bList2#2"/>
    <dgm:cxn modelId="{EFF26ED5-4D13-46D6-B3C4-4B0D72A48B1A}" type="presOf" srcId="{83A1F74D-F993-41D0-BC0C-9EA68E507B0B}" destId="{EDF1A757-0560-4360-AE05-5E70565A2AA0}" srcOrd="1" destOrd="0" presId="urn:microsoft.com/office/officeart/2005/8/layout/bList2#2"/>
    <dgm:cxn modelId="{A5A7C079-F835-4CEE-B111-B1DB3032B396}" type="presOf" srcId="{E12E6232-FD65-4D03-BD7C-1CEFD3427B56}" destId="{B93E4A7E-58D6-488D-9506-74E8BB60EDF9}" srcOrd="0" destOrd="0" presId="urn:microsoft.com/office/officeart/2005/8/layout/bList2#2"/>
    <dgm:cxn modelId="{BB19C1A7-22BA-4368-9000-33361B9D0308}" srcId="{87301B20-9510-4EFE-9F6A-ABBE936CB74A}" destId="{3E012BAF-D695-4098-97F6-1B73C3CD73B2}" srcOrd="8" destOrd="0" parTransId="{E70394C5-48CC-43FB-B7AD-71DA2105878D}" sibTransId="{535AF510-83B1-4D89-9D6E-56D355FA42DD}"/>
    <dgm:cxn modelId="{6DC32D4E-C22C-4233-A223-D65B1330B1D3}" type="presOf" srcId="{1202EC91-F337-48B5-9626-18D2622EFE64}" destId="{09222999-F97C-4171-B086-4CA8C7980FFB}" srcOrd="0" destOrd="0" presId="urn:microsoft.com/office/officeart/2005/8/layout/bList2#2"/>
    <dgm:cxn modelId="{2883A156-7804-40F9-B3AD-B555E3321DF7}" srcId="{87301B20-9510-4EFE-9F6A-ABBE936CB74A}" destId="{8BAE6500-964A-420E-AA91-7C6F79C88CAE}" srcOrd="12" destOrd="0" parTransId="{08C96D10-ECEF-4692-9AC3-99F45481C9E3}" sibTransId="{2CFB6C72-770C-45A7-AD69-21FD8014EB01}"/>
    <dgm:cxn modelId="{2513879C-02BB-4F7C-89DC-5D8FCC687CD1}" type="presOf" srcId="{225A85FB-BDF3-4717-AF51-0533A265FB0B}" destId="{0D265660-D1EF-411A-8B73-2E28CF748C86}" srcOrd="1" destOrd="0" presId="urn:microsoft.com/office/officeart/2005/8/layout/bList2#2"/>
    <dgm:cxn modelId="{7ABF6CB8-25DE-4C90-8307-CC7CF20358CB}" srcId="{87301B20-9510-4EFE-9F6A-ABBE936CB74A}" destId="{44E1629A-5A92-40B8-96B7-11F138DC54D0}" srcOrd="18" destOrd="0" parTransId="{910E767C-DD9E-49C1-A54B-42B64043FA3E}" sibTransId="{614EFCA4-DF89-4F69-A375-8298134A2435}"/>
    <dgm:cxn modelId="{37082AB0-7F58-4036-9CF7-7411684DE1EF}" type="presOf" srcId="{AB0AD5F6-9016-41EF-AE1B-4DF163A5F80A}" destId="{77B9A157-8EB5-4F52-B607-601FF51F59CD}" srcOrd="0" destOrd="0" presId="urn:microsoft.com/office/officeart/2005/8/layout/bList2#2"/>
    <dgm:cxn modelId="{3220622E-0D3D-4448-A4F3-51FE3E79F0CE}" srcId="{22BA8CD6-7A31-4429-BB13-A157AE7822F3}" destId="{E12E6232-FD65-4D03-BD7C-1CEFD3427B56}" srcOrd="0" destOrd="0" parTransId="{B7D41E3E-CB88-455C-9703-EF6CCA65F490}" sibTransId="{F3EFCB79-816F-416B-A292-A2C570A59FFA}"/>
    <dgm:cxn modelId="{732FBC92-F68F-4C15-9400-F520FE2DF60F}" type="presOf" srcId="{FF1E75E2-B4A8-4B42-B511-E4B17D0F0151}" destId="{42E999CF-2DF2-4077-A0B5-D0789B469061}" srcOrd="0" destOrd="0" presId="urn:microsoft.com/office/officeart/2005/8/layout/bList2#2"/>
    <dgm:cxn modelId="{46A021B6-2150-43BD-B84A-A19506490348}" type="presOf" srcId="{87301B20-9510-4EFE-9F6A-ABBE936CB74A}" destId="{75756DF1-2F03-4DF5-A731-873B1FFDB52D}" srcOrd="0" destOrd="0" presId="urn:microsoft.com/office/officeart/2005/8/layout/bList2#2"/>
    <dgm:cxn modelId="{0017EB50-36CE-4052-8079-861D9DB58093}" type="presOf" srcId="{30F3D556-9CCD-4F90-9CEA-9501EEAD9B7B}" destId="{72E52C28-D1E1-4036-BFD8-BEBCA82B84DD}" srcOrd="0" destOrd="0" presId="urn:microsoft.com/office/officeart/2005/8/layout/bList2#2"/>
    <dgm:cxn modelId="{1B62C488-1354-4F1A-95D3-212ACCD588A9}" type="presOf" srcId="{6265E7D3-7562-4E8D-B331-6369C18FB2C8}" destId="{F8178E52-22A6-41B1-B502-ED3B6C43CE74}" srcOrd="0" destOrd="0" presId="urn:microsoft.com/office/officeart/2005/8/layout/bList2#2"/>
    <dgm:cxn modelId="{44CD00DC-873E-4967-AEF6-A35918204B63}" srcId="{30F3D556-9CCD-4F90-9CEA-9501EEAD9B7B}" destId="{46285CF1-0666-49A3-ADFF-AC8AE773CC4C}" srcOrd="0" destOrd="0" parTransId="{922D39F0-3A59-44FC-B7B6-DEA92C554586}" sibTransId="{9919A71F-3632-49E2-A715-D238D691477C}"/>
    <dgm:cxn modelId="{73CF91A3-DB99-413B-A90D-17BAA384D04A}" type="presOf" srcId="{44E1629A-5A92-40B8-96B7-11F138DC54D0}" destId="{6240B811-7A52-4250-B176-564449239D65}" srcOrd="0" destOrd="0" presId="urn:microsoft.com/office/officeart/2005/8/layout/bList2#2"/>
    <dgm:cxn modelId="{2D8DAB54-F41A-4972-82E3-D0052EE119B1}" type="presOf" srcId="{7DD708AF-4549-48EC-AB29-82AC73EA4ED2}" destId="{E6192EF7-F834-4525-9562-6A7D01AB016C}" srcOrd="1" destOrd="0" presId="urn:microsoft.com/office/officeart/2005/8/layout/bList2#2"/>
    <dgm:cxn modelId="{05293297-63BA-411F-BF3D-6041EF71D225}" srcId="{87301B20-9510-4EFE-9F6A-ABBE936CB74A}" destId="{22BA8CD6-7A31-4429-BB13-A157AE7822F3}" srcOrd="2" destOrd="0" parTransId="{FC648ED8-5863-4598-8150-7374616FC7ED}" sibTransId="{88B00F3F-3775-46BB-B638-588AFE2F00EE}"/>
    <dgm:cxn modelId="{BB43CF47-C289-436F-8A93-D0D56339D293}" type="presOf" srcId="{DDAB49F5-43DB-47BE-AB2D-AD79EA730FF3}" destId="{77F862A3-51AB-47F4-BF43-53AE10982880}" srcOrd="0" destOrd="0" presId="urn:microsoft.com/office/officeart/2005/8/layout/bList2#2"/>
    <dgm:cxn modelId="{4499BD98-E130-4AFD-B34B-FFBC71744440}" type="presOf" srcId="{8BAE6500-964A-420E-AA91-7C6F79C88CAE}" destId="{CD266CD3-C9D1-4BF7-8AB1-24F2906D4F63}" srcOrd="1" destOrd="0" presId="urn:microsoft.com/office/officeart/2005/8/layout/bList2#2"/>
    <dgm:cxn modelId="{65AD679F-4F5C-4B5C-A7D6-1D03E3CCB15E}" srcId="{72A49F3F-C0B1-479E-87D9-A93B16096B93}" destId="{C454D816-1A66-4144-9DC8-5A25AC9D4922}" srcOrd="0" destOrd="0" parTransId="{C6C79613-ED7F-48F1-8E02-6CC01377499E}" sibTransId="{3C6916F6-04E5-4D46-AE30-21661BC00E11}"/>
    <dgm:cxn modelId="{45B40E39-C2ED-46BF-BE01-409F49DB6BF7}" type="presOf" srcId="{D50248B7-D6B0-4636-8DDE-3AE567338024}" destId="{4715E4D0-8438-4A54-A3FB-25E50B8B1361}" srcOrd="0" destOrd="0" presId="urn:microsoft.com/office/officeart/2005/8/layout/bList2#2"/>
    <dgm:cxn modelId="{F851DDA3-B202-49AA-81DE-1484CF0464AE}" srcId="{83A1F74D-F993-41D0-BC0C-9EA68E507B0B}" destId="{559D16E1-77F1-4700-BE7F-C7A39C1DD6B1}" srcOrd="0" destOrd="0" parTransId="{EA315E59-0E76-4481-A1F7-9CE88A1B1B7B}" sibTransId="{A0272038-65EB-4AFF-8A09-586EE4D4048D}"/>
    <dgm:cxn modelId="{673F816F-61A3-40D7-8812-538163E26969}" type="presOf" srcId="{88B00F3F-3775-46BB-B638-588AFE2F00EE}" destId="{F6171DDD-ABBC-4C16-8840-2F7A7B88E5DF}" srcOrd="0" destOrd="0" presId="urn:microsoft.com/office/officeart/2005/8/layout/bList2#2"/>
    <dgm:cxn modelId="{D766E4E3-E238-4C7A-8B97-5503C65D9D53}" type="presOf" srcId="{E3D8D8C4-4CF8-4955-B70B-D71790AD461C}" destId="{FB364836-3679-4C85-A15A-CE5ECA74842D}" srcOrd="0" destOrd="0" presId="urn:microsoft.com/office/officeart/2005/8/layout/bList2#2"/>
    <dgm:cxn modelId="{3AB2B8D0-18A1-4DE4-B752-4CED7294FFE3}" srcId="{A4E12581-DFF7-4431-B100-26033DF7ACDB}" destId="{F57D9413-624C-48A5-91EF-AD9A64E0154A}" srcOrd="0" destOrd="0" parTransId="{E302B439-DF2E-484D-A9BF-AC6F9E5D5DE2}" sibTransId="{599DC3D0-8B45-4B14-9C8D-FD06617F6181}"/>
    <dgm:cxn modelId="{21F6B265-E82A-4C1F-AF1A-0ED95A881892}" type="presOf" srcId="{D394BCB9-E9F6-46F6-8978-F43747D5E543}" destId="{9A98A63E-788A-4E41-8FB2-1B1452C30F6F}" srcOrd="0" destOrd="0" presId="urn:microsoft.com/office/officeart/2005/8/layout/bList2#2"/>
    <dgm:cxn modelId="{5A274C97-E52D-44D4-977E-0B98FD85AD1F}" srcId="{87301B20-9510-4EFE-9F6A-ABBE936CB74A}" destId="{2C2DABC1-3B54-4D67-96DC-9031FDD7FED1}" srcOrd="0" destOrd="0" parTransId="{3C0CFA53-77D0-467F-9F31-29333432272A}" sibTransId="{40AF22AF-8D32-49A0-8041-DA6E904BB2FB}"/>
    <dgm:cxn modelId="{688DCA30-A626-450F-803F-8A4B713DEBC0}" srcId="{44E1629A-5A92-40B8-96B7-11F138DC54D0}" destId="{362CD5DE-B639-41BE-8A2D-FFAB7335FB9E}" srcOrd="0" destOrd="0" parTransId="{E43170E5-A4B1-4654-A2E3-EA1996955D06}" sibTransId="{F9AED8EC-F7CC-4AC8-B87F-D01CDD9C78CB}"/>
    <dgm:cxn modelId="{4D106ED8-59DB-4627-B8E1-7D1DBC71C424}" srcId="{2C2DABC1-3B54-4D67-96DC-9031FDD7FED1}" destId="{A383A468-7242-4127-83DF-D9DC2AC3A0E5}" srcOrd="0" destOrd="0" parTransId="{C33C03BD-B824-40C0-962C-21A67EB072DA}" sibTransId="{41844839-B209-4029-9043-CFED44AB9319}"/>
    <dgm:cxn modelId="{AAC42ACA-6AEF-4932-B2AB-DA71B6D9158E}" srcId="{3E012BAF-D695-4098-97F6-1B73C3CD73B2}" destId="{D50248B7-D6B0-4636-8DDE-3AE567338024}" srcOrd="0" destOrd="0" parTransId="{F5EB2382-E14A-4C39-9D35-09D9051B0AB4}" sibTransId="{85B7B206-2D8B-41FA-BD01-59CFFFA2BFC3}"/>
    <dgm:cxn modelId="{050102DE-7DAB-4201-9AA6-9CC2D1439C37}" type="presOf" srcId="{40AF22AF-8D32-49A0-8041-DA6E904BB2FB}" destId="{6ECCC6C3-82F3-41D4-992B-D4D0C52263E6}" srcOrd="0" destOrd="0" presId="urn:microsoft.com/office/officeart/2005/8/layout/bList2#2"/>
    <dgm:cxn modelId="{5A0A3148-16D2-47FC-8D03-7C3E01AD3708}" type="presOf" srcId="{FF1E75E2-B4A8-4B42-B511-E4B17D0F0151}" destId="{A0B32B80-F456-4C1A-8427-EBA888713193}" srcOrd="1" destOrd="0" presId="urn:microsoft.com/office/officeart/2005/8/layout/bList2#2"/>
    <dgm:cxn modelId="{ADD9340A-56BC-42BE-9F13-7D31B62A45A8}" type="presOf" srcId="{988B7D14-99F6-45E4-8CC8-3B61C305C47D}" destId="{8B4045EB-61E3-4E80-A785-1048211D32FC}" srcOrd="0" destOrd="0" presId="urn:microsoft.com/office/officeart/2005/8/layout/bList2#2"/>
    <dgm:cxn modelId="{7AED5AD7-FED9-43B3-970B-F94F17CC6423}" srcId="{17BD5CAB-6CB6-4035-855C-1377471972E1}" destId="{A24991DA-12D1-49BB-9DD6-D8FD991F7C7E}" srcOrd="0" destOrd="0" parTransId="{3A6126FB-1C3D-4231-9D43-60A31F8C1A1D}" sibTransId="{892A1E54-09B4-47BA-99B5-560FCAD48D57}"/>
    <dgm:cxn modelId="{5EAC8AB5-49D7-4F5E-9FCD-6CC2945A372A}" srcId="{1371F611-235A-4CB8-9E13-1984838725C6}" destId="{8004B2DE-F04B-40F6-B345-8C429F2B1E85}" srcOrd="0" destOrd="0" parTransId="{653225A9-58CA-4271-8025-09F295139223}" sibTransId="{FAF85506-A59D-4080-881F-E7D208419DEC}"/>
    <dgm:cxn modelId="{02B291CB-4CE4-489C-B31E-8AA35F891238}" type="presOf" srcId="{72A49F3F-C0B1-479E-87D9-A93B16096B93}" destId="{160B8892-8D67-422B-8832-0EAC7DD0F62C}" srcOrd="0" destOrd="0" presId="urn:microsoft.com/office/officeart/2005/8/layout/bList2#2"/>
    <dgm:cxn modelId="{62A7065B-E79D-4B0F-AD8D-6100B80C16AD}" type="presOf" srcId="{30F3D556-9CCD-4F90-9CEA-9501EEAD9B7B}" destId="{6B6775F9-138F-4959-BACE-C0BE0052DFE7}" srcOrd="1" destOrd="0" presId="urn:microsoft.com/office/officeart/2005/8/layout/bList2#2"/>
    <dgm:cxn modelId="{AB9DD3E8-F898-4BFB-A727-BA2A5F7EB4E7}" type="presOf" srcId="{559D16E1-77F1-4700-BE7F-C7A39C1DD6B1}" destId="{FD2A6A0D-BD2F-4F44-A145-780D6F67606E}" srcOrd="0" destOrd="0" presId="urn:microsoft.com/office/officeart/2005/8/layout/bList2#2"/>
    <dgm:cxn modelId="{7928C93A-DBD8-43AB-8783-187C7D3C5717}" type="presOf" srcId="{8004B2DE-F04B-40F6-B345-8C429F2B1E85}" destId="{DECE3A9A-3BAA-40C3-B9DC-C848E11079D2}" srcOrd="0" destOrd="0" presId="urn:microsoft.com/office/officeart/2005/8/layout/bList2#2"/>
    <dgm:cxn modelId="{16D7A27B-65DA-452C-B7CA-89DAF695FC24}" srcId="{87301B20-9510-4EFE-9F6A-ABBE936CB74A}" destId="{A4E12581-DFF7-4431-B100-26033DF7ACDB}" srcOrd="4" destOrd="0" parTransId="{F158CEA6-9080-42C2-9DD6-9588E6658B33}" sibTransId="{2E67C225-03B7-4405-9BC9-13587BA28888}"/>
    <dgm:cxn modelId="{DD70BEF6-C29D-4438-8605-D21E8713FB25}" type="presOf" srcId="{17BD5CAB-6CB6-4035-855C-1377471972E1}" destId="{E2C07157-4AF0-4EEC-BFDB-9013F991E10A}" srcOrd="0" destOrd="0" presId="urn:microsoft.com/office/officeart/2005/8/layout/bList2#2"/>
    <dgm:cxn modelId="{76F69BBC-CFBE-4C17-B4F1-BDD9F5DECD11}" type="presOf" srcId="{4B8B74BD-B86E-498A-A572-B2386665F27C}" destId="{269932F3-3808-4503-A76B-536C145238C4}" srcOrd="0" destOrd="0" presId="urn:microsoft.com/office/officeart/2005/8/layout/bList2#2"/>
    <dgm:cxn modelId="{CAA00A72-E2E4-42FD-B8B0-1AA337577089}" type="presOf" srcId="{14F0B7C1-93BF-4E74-BC01-E4BA6903351B}" destId="{82B0992F-6A16-4874-B5DB-978FD143BFB2}" srcOrd="0" destOrd="0" presId="urn:microsoft.com/office/officeart/2005/8/layout/bList2#2"/>
    <dgm:cxn modelId="{44B58A32-58C5-47EC-B26C-36782FF95E73}" type="presOf" srcId="{3E012BAF-D695-4098-97F6-1B73C3CD73B2}" destId="{4D362B24-2733-4C54-B2B3-B5E2D8386009}" srcOrd="0" destOrd="0" presId="urn:microsoft.com/office/officeart/2005/8/layout/bList2#2"/>
    <dgm:cxn modelId="{219D9E94-1E34-4A46-8626-25C412A051AA}" srcId="{87301B20-9510-4EFE-9F6A-ABBE936CB74A}" destId="{30F3D556-9CCD-4F90-9CEA-9501EEAD9B7B}" srcOrd="5" destOrd="0" parTransId="{7EAFA796-6FF0-4E33-B732-502A36E7E873}" sibTransId="{C034D478-275C-4AF5-A49D-53A6DC534F03}"/>
    <dgm:cxn modelId="{F4E729DE-842B-4582-8331-E2C75896F12A}" type="presOf" srcId="{3E012BAF-D695-4098-97F6-1B73C3CD73B2}" destId="{15ABE1EF-4828-490C-9D0A-F8A979C54DC1}" srcOrd="1" destOrd="0" presId="urn:microsoft.com/office/officeart/2005/8/layout/bList2#2"/>
    <dgm:cxn modelId="{28332433-F30E-4776-9B42-73226D74FE99}" type="presOf" srcId="{2480D8F5-C4C3-4C59-967F-6BD55FB75DA9}" destId="{2AB88DA3-2404-47B5-8E68-0F11751F431E}" srcOrd="0" destOrd="0" presId="urn:microsoft.com/office/officeart/2005/8/layout/bList2#2"/>
    <dgm:cxn modelId="{A30C68B5-15C8-4C4D-AC67-1AAC537BD314}" type="presOf" srcId="{B2590A6A-7BF8-492E-B310-A304A0978F9A}" destId="{C1BC54D8-91DA-4F23-AF77-63D0D82FA693}" srcOrd="1" destOrd="0" presId="urn:microsoft.com/office/officeart/2005/8/layout/bList2#2"/>
    <dgm:cxn modelId="{2780862D-AEB7-4A44-B579-BC8FA10DE8A1}" type="presOf" srcId="{CEEAB137-1776-4426-98E8-819426647ED7}" destId="{14561C41-5A9E-41E6-A947-33D4CF95D825}" srcOrd="0" destOrd="0" presId="urn:microsoft.com/office/officeart/2005/8/layout/bList2#2"/>
    <dgm:cxn modelId="{3CE5E33B-A49D-42F0-B2D4-CC5969D4C2E2}" srcId="{2480D8F5-C4C3-4C59-967F-6BD55FB75DA9}" destId="{14F0B7C1-93BF-4E74-BC01-E4BA6903351B}" srcOrd="0" destOrd="0" parTransId="{546BE8A5-64DD-42F6-8BEA-49464BBFECF0}" sibTransId="{E6BC82DA-A26A-4066-B0AE-0802DBC01980}"/>
    <dgm:cxn modelId="{167A206E-C38F-4921-A109-B1BF74094357}" type="presOf" srcId="{1371F611-235A-4CB8-9E13-1984838725C6}" destId="{CB031348-BF7C-48E1-BA9B-389E9791CD98}" srcOrd="1" destOrd="0" presId="urn:microsoft.com/office/officeart/2005/8/layout/bList2#2"/>
    <dgm:cxn modelId="{C0126669-AE97-439D-9718-C97D8F851A8C}" type="presOf" srcId="{BC5F3CD1-C897-4A92-AA15-DF587AB8B89F}" destId="{C35BD8F4-BAEA-4A34-9E4A-5CC7E24590F4}" srcOrd="0" destOrd="0" presId="urn:microsoft.com/office/officeart/2005/8/layout/bList2#2"/>
    <dgm:cxn modelId="{CC0EAFC2-561B-4778-BAAF-F5837051C4E1}" type="presOf" srcId="{6FEA259A-EB55-48EF-BCF2-F785980C6F9E}" destId="{67698050-8889-4A12-B7E1-3DE4BAFCC0BB}" srcOrd="1" destOrd="0" presId="urn:microsoft.com/office/officeart/2005/8/layout/bList2#2"/>
    <dgm:cxn modelId="{98848AFC-7AC4-4A64-97CF-D5675B25219C}" srcId="{6265E7D3-7562-4E8D-B331-6369C18FB2C8}" destId="{FE7E22A3-F4FE-40B6-93CC-AB571B31F42F}" srcOrd="0" destOrd="0" parTransId="{4A15B8CB-A280-4CC0-8535-324273B698BA}" sibTransId="{1065C4C3-4273-4419-84A4-9196973854AB}"/>
    <dgm:cxn modelId="{9E9CA401-C65E-4B4F-93D8-38F64A65FDA6}" type="presOf" srcId="{C454D816-1A66-4144-9DC8-5A25AC9D4922}" destId="{44AD53B3-1147-42DD-96A2-3055C00FC991}" srcOrd="0" destOrd="0" presId="urn:microsoft.com/office/officeart/2005/8/layout/bList2#2"/>
    <dgm:cxn modelId="{634B8C87-9811-4F29-9D9C-DEFE59FD4D84}" srcId="{8BAE6500-964A-420E-AA91-7C6F79C88CAE}" destId="{D394BCB9-E9F6-46F6-8978-F43747D5E543}" srcOrd="0" destOrd="0" parTransId="{B4BDE8EC-693D-4488-94CF-E9A15FB828F3}" sibTransId="{637BAF38-4246-4BB0-9763-CA01858B73E4}"/>
    <dgm:cxn modelId="{CC5DA7D9-35B3-4130-9250-A410A4EEF5F2}" srcId="{7DD708AF-4549-48EC-AB29-82AC73EA4ED2}" destId="{BC5F3CD1-C897-4A92-AA15-DF587AB8B89F}" srcOrd="0" destOrd="0" parTransId="{B3AC5FD0-AD80-4A15-94C2-BA8E66F22BF0}" sibTransId="{250417BA-C438-4371-9FF9-B77B41E83F5A}"/>
    <dgm:cxn modelId="{CCB92A5E-4D5B-4FA3-9502-76FBCCE25929}" srcId="{43F536FA-02D2-4059-BD35-6D713429B427}" destId="{DDAB49F5-43DB-47BE-AB2D-AD79EA730FF3}" srcOrd="0" destOrd="0" parTransId="{E152B1F0-A259-4E7D-9BFB-D4732252BB73}" sibTransId="{7AC2C5DF-24D6-40BD-BC18-408671D38CDC}"/>
    <dgm:cxn modelId="{81651FF2-8747-43A2-A4BA-C8DF06A561D7}" srcId="{87301B20-9510-4EFE-9F6A-ABBE936CB74A}" destId="{225A85FB-BDF3-4717-AF51-0533A265FB0B}" srcOrd="14" destOrd="0" parTransId="{5762D62E-C73B-43D5-99C2-63281D84A7D2}" sibTransId="{900EB6CC-D82D-4C67-90ED-F7F1999706AE}"/>
    <dgm:cxn modelId="{E15748E0-BF71-459F-8AEA-0282064B5FFC}" type="presOf" srcId="{43F536FA-02D2-4059-BD35-6D713429B427}" destId="{1C761052-0A09-4FA5-A8C1-0945405D3F20}" srcOrd="0" destOrd="0" presId="urn:microsoft.com/office/officeart/2005/8/layout/bList2#2"/>
    <dgm:cxn modelId="{3D466D23-A0D3-4585-A7A6-84AF032F34BE}" srcId="{61657A79-E03A-4E3F-A65E-FA6119EE85E7}" destId="{F4C04699-3968-4D06-9B52-21FDCE9AC22E}" srcOrd="0" destOrd="0" parTransId="{33DE25FA-0EC5-402C-93EE-EACDAF305808}" sibTransId="{4CDF0FBE-554E-4E9F-9240-A246C3CC8640}"/>
    <dgm:cxn modelId="{DFA2D821-9BD6-4D64-AB39-E36D4634F337}" srcId="{87301B20-9510-4EFE-9F6A-ABBE936CB74A}" destId="{B2590A6A-7BF8-492E-B310-A304A0978F9A}" srcOrd="16" destOrd="0" parTransId="{43BCCC31-BD14-4D57-9EAF-A06F577BB14C}" sibTransId="{C866B451-DEF8-488F-BB29-9B80F2FCE815}"/>
    <dgm:cxn modelId="{37C22C8A-D20A-4116-81D4-61F95A80CB1B}" type="presOf" srcId="{D8096E78-3989-4F00-AF08-770273547003}" destId="{A7780FCA-42F0-4FAB-BFF8-BB9F20C7B743}" srcOrd="0" destOrd="0" presId="urn:microsoft.com/office/officeart/2005/8/layout/bList2#2"/>
    <dgm:cxn modelId="{09BA8A8C-76E7-4204-830B-C20FC552DB83}" srcId="{87301B20-9510-4EFE-9F6A-ABBE936CB74A}" destId="{FF1E75E2-B4A8-4B42-B511-E4B17D0F0151}" srcOrd="20" destOrd="0" parTransId="{CD88201E-60E2-4EF3-BDC6-E4FB72B42FF7}" sibTransId="{FB080A84-7F80-4FCF-8885-BF4084501409}"/>
    <dgm:cxn modelId="{8F2088FA-4CA4-4127-894D-FD9585F23F8A}" type="presOf" srcId="{8BAE6500-964A-420E-AA91-7C6F79C88CAE}" destId="{B7F5D47F-16AA-4C40-913A-66A7D1846ECF}" srcOrd="0" destOrd="0" presId="urn:microsoft.com/office/officeart/2005/8/layout/bList2#2"/>
    <dgm:cxn modelId="{42675E30-F708-499A-A1A1-1F8FC8172236}" type="presOf" srcId="{7DD708AF-4549-48EC-AB29-82AC73EA4ED2}" destId="{C0F15EC2-D50A-41B7-B99C-9DE423ADA9AA}" srcOrd="0" destOrd="0" presId="urn:microsoft.com/office/officeart/2005/8/layout/bList2#2"/>
    <dgm:cxn modelId="{22DE7F2C-FD22-4860-B41F-27076D3F5855}" srcId="{6FEA259A-EB55-48EF-BCF2-F785980C6F9E}" destId="{AB0AD5F6-9016-41EF-AE1B-4DF163A5F80A}" srcOrd="0" destOrd="0" parTransId="{AFDC8555-1F08-4578-A8CF-F9B65DB4ABE9}" sibTransId="{907EB32C-AC85-40FF-B55C-E700D7DD1E93}"/>
    <dgm:cxn modelId="{8EF75648-E951-439B-9D31-2D8A5FB984B8}" type="presOf" srcId="{DC7B3BAE-9D4A-4B74-B824-048D0A4B4915}" destId="{1C1824A8-3294-407A-84D6-15429FDD0050}" srcOrd="0" destOrd="0" presId="urn:microsoft.com/office/officeart/2005/8/layout/bList2#2"/>
    <dgm:cxn modelId="{1617318A-E47D-49EC-B6B6-DE4C22E25EC6}" type="presOf" srcId="{1371F611-235A-4CB8-9E13-1984838725C6}" destId="{3AC4E32E-E48E-4055-BA7C-58ED6F7C8908}" srcOrd="0" destOrd="0" presId="urn:microsoft.com/office/officeart/2005/8/layout/bList2#2"/>
    <dgm:cxn modelId="{315EFF00-BBB8-4BFE-9213-AE0715692441}" srcId="{225A85FB-BDF3-4717-AF51-0533A265FB0B}" destId="{F2E1B149-62C6-4645-B3DD-6F96786FB7E2}" srcOrd="0" destOrd="0" parTransId="{6F644B7B-B638-4461-8663-F37FE1A736DE}" sibTransId="{6A851F8B-D5B0-421D-AA9A-EBFAB07C586D}"/>
    <dgm:cxn modelId="{31B5B3CB-6F80-41D0-8ACA-B81A1FA67FFF}" type="presOf" srcId="{535AF510-83B1-4D89-9D6E-56D355FA42DD}" destId="{A3A9287C-F4A8-416D-A6F6-9019A6E337E8}" srcOrd="0" destOrd="0" presId="urn:microsoft.com/office/officeart/2005/8/layout/bList2#2"/>
    <dgm:cxn modelId="{0730D7C8-DC85-4A1D-BD90-2E70F4114EE3}" type="presOf" srcId="{225A85FB-BDF3-4717-AF51-0533A265FB0B}" destId="{A5A123CB-C742-41B9-9FEE-FFA982D5A158}" srcOrd="0" destOrd="0" presId="urn:microsoft.com/office/officeart/2005/8/layout/bList2#2"/>
    <dgm:cxn modelId="{12380D40-74D6-4BBA-95C1-90F3BBF81983}" type="presOf" srcId="{17BD5CAB-6CB6-4035-855C-1377471972E1}" destId="{49EC9D12-EAE7-4FA5-843F-B3871C492016}" srcOrd="1" destOrd="0" presId="urn:microsoft.com/office/officeart/2005/8/layout/bList2#2"/>
    <dgm:cxn modelId="{09C5ED34-C505-4F0A-9F0A-C7ED194392BD}" type="presOf" srcId="{FE7E22A3-F4FE-40B6-93CC-AB571B31F42F}" destId="{1195FD4F-942D-4007-A0D8-CB702598C1AC}" srcOrd="0" destOrd="0" presId="urn:microsoft.com/office/officeart/2005/8/layout/bList2#2"/>
    <dgm:cxn modelId="{5144FD94-A435-4717-B043-24040CF2A9D6}" type="presOf" srcId="{D8096E78-3989-4F00-AF08-770273547003}" destId="{DEFB64BA-8B08-4E64-8AD9-42E65A5E76B2}" srcOrd="1" destOrd="0" presId="urn:microsoft.com/office/officeart/2005/8/layout/bList2#2"/>
    <dgm:cxn modelId="{0B6305EE-6EBD-44EC-812B-35119E8BF336}" srcId="{87301B20-9510-4EFE-9F6A-ABBE936CB74A}" destId="{43F536FA-02D2-4059-BD35-6D713429B427}" srcOrd="10" destOrd="0" parTransId="{DB1983D3-8561-4621-AE51-8019EBD7BA18}" sibTransId="{1202EC91-F337-48B5-9626-18D2622EFE64}"/>
    <dgm:cxn modelId="{7660C105-6F81-4AB8-92F3-D3C991D30218}" srcId="{87301B20-9510-4EFE-9F6A-ABBE936CB74A}" destId="{7DD708AF-4549-48EC-AB29-82AC73EA4ED2}" srcOrd="6" destOrd="0" parTransId="{0B5FF0E5-BAFE-4768-9978-47D0CFD9E7BD}" sibTransId="{F7AAE083-43E1-46CC-8780-35F46E4F1C7D}"/>
    <dgm:cxn modelId="{17A62E2D-54E4-47AD-9972-0861C3D8E644}" type="presOf" srcId="{2E67C225-03B7-4405-9BC9-13587BA28888}" destId="{2E1A2087-FA04-448E-8845-48F0FA006C02}" srcOrd="0" destOrd="0" presId="urn:microsoft.com/office/officeart/2005/8/layout/bList2#2"/>
    <dgm:cxn modelId="{52CACFB8-860A-4031-9E5A-6B583240BDA3}" srcId="{87301B20-9510-4EFE-9F6A-ABBE936CB74A}" destId="{17BD5CAB-6CB6-4035-855C-1377471972E1}" srcOrd="19" destOrd="0" parTransId="{4CF7FEDA-3085-448F-988D-30D303F86C27}" sibTransId="{DC7B3BAE-9D4A-4B74-B824-048D0A4B4915}"/>
    <dgm:cxn modelId="{FD539C90-DF38-4F56-84E6-CB2A3BAA9DBE}" type="presOf" srcId="{734FA1CF-FC38-4FC6-8128-AC93996A2182}" destId="{C3A2C423-7C81-4D23-B174-FD48975F7D1B}" srcOrd="0" destOrd="0" presId="urn:microsoft.com/office/officeart/2005/8/layout/bList2#2"/>
    <dgm:cxn modelId="{802A2C30-C50F-4902-BFBA-469533E06C55}" type="presOf" srcId="{6FEA259A-EB55-48EF-BCF2-F785980C6F9E}" destId="{9F1841FD-EF04-42EA-B3E3-6DD1DBBFE077}" srcOrd="0" destOrd="0" presId="urn:microsoft.com/office/officeart/2005/8/layout/bList2#2"/>
    <dgm:cxn modelId="{4FAE6F85-3BCD-4E1E-B4FF-8241AAFAC47B}" type="presOf" srcId="{61657A79-E03A-4E3F-A65E-FA6119EE85E7}" destId="{6B5C7FEF-C048-494B-B188-1DC80A058DEB}" srcOrd="0" destOrd="0" presId="urn:microsoft.com/office/officeart/2005/8/layout/bList2#2"/>
    <dgm:cxn modelId="{74A7358A-680D-4C29-8479-98766D7D11FC}" type="presOf" srcId="{2C2DABC1-3B54-4D67-96DC-9031FDD7FED1}" destId="{500C7386-89E3-473C-B3AB-7F066E08C632}" srcOrd="1" destOrd="0" presId="urn:microsoft.com/office/officeart/2005/8/layout/bList2#2"/>
    <dgm:cxn modelId="{350C3B6B-63BC-4807-A921-80B625116625}" type="presOf" srcId="{2748BFAF-BFE2-4DBA-AA77-44D843607698}" destId="{CEAEF5F1-1CA7-42CF-B97F-33AC9ABA55EC}" srcOrd="0" destOrd="0" presId="urn:microsoft.com/office/officeart/2005/8/layout/bList2#2"/>
    <dgm:cxn modelId="{8B485E56-01F4-4239-AB8D-74863E583838}" type="presOf" srcId="{362CD5DE-B639-41BE-8A2D-FFAB7335FB9E}" destId="{90C3A6CE-98EB-4589-AE5C-FADB1AE06701}" srcOrd="0" destOrd="0" presId="urn:microsoft.com/office/officeart/2005/8/layout/bList2#2"/>
    <dgm:cxn modelId="{5BDB3A65-8773-43F6-9AF7-9DA2315E0B22}" type="presOf" srcId="{6265E7D3-7562-4E8D-B331-6369C18FB2C8}" destId="{AD60BF07-926D-4B4E-999E-C1A4B0E36E81}" srcOrd="1" destOrd="0" presId="urn:microsoft.com/office/officeart/2005/8/layout/bList2#2"/>
    <dgm:cxn modelId="{36880F77-4C44-4C77-A868-C42BA2C58791}" type="presOf" srcId="{61657A79-E03A-4E3F-A65E-FA6119EE85E7}" destId="{085A37A2-BCC2-49D6-BE66-32C9C882518B}" srcOrd="1" destOrd="0" presId="urn:microsoft.com/office/officeart/2005/8/layout/bList2#2"/>
    <dgm:cxn modelId="{268FC72F-0D48-40B1-AC6D-65AAE6A1B67F}" type="presOf" srcId="{B77D1641-B27E-4202-8F2F-B6B7B7F2B6EC}" destId="{BCF68392-6B31-40AA-A7F4-4BD81F4B36BA}" srcOrd="0" destOrd="0" presId="urn:microsoft.com/office/officeart/2005/8/layout/bList2#2"/>
    <dgm:cxn modelId="{6533D8F9-3EF5-48D5-9A69-65A774CF058D}" srcId="{87301B20-9510-4EFE-9F6A-ABBE936CB74A}" destId="{2480D8F5-C4C3-4C59-967F-6BD55FB75DA9}" srcOrd="17" destOrd="0" parTransId="{0B7E1703-2589-4F57-B8D3-008552AF1DEA}" sibTransId="{4B8B74BD-B86E-498A-A572-B2386665F27C}"/>
    <dgm:cxn modelId="{2417163F-BE2D-4344-B42A-9C1BA5AB8A59}" type="presOf" srcId="{C034D478-275C-4AF5-A49D-53A6DC534F03}" destId="{6AAB6EB2-0A1D-44A7-8871-A873EC583941}" srcOrd="0" destOrd="0" presId="urn:microsoft.com/office/officeart/2005/8/layout/bList2#2"/>
    <dgm:cxn modelId="{59207F7E-6EC9-4F65-A94D-113C990020A7}" type="presOf" srcId="{614EFCA4-DF89-4F69-A375-8298134A2435}" destId="{09A0A03F-A5FD-47F3-B0E2-F4CB1783B0FC}" srcOrd="0" destOrd="0" presId="urn:microsoft.com/office/officeart/2005/8/layout/bList2#2"/>
    <dgm:cxn modelId="{AFD0DC65-CB8B-44BF-89ED-1E40EB66F6FF}" type="presParOf" srcId="{75756DF1-2F03-4DF5-A731-873B1FFDB52D}" destId="{7B166635-C89D-44B4-BE51-E9A991D85FB1}" srcOrd="0" destOrd="0" presId="urn:microsoft.com/office/officeart/2005/8/layout/bList2#2"/>
    <dgm:cxn modelId="{193046E3-F912-4C2C-9615-D229BB4F705E}" type="presParOf" srcId="{7B166635-C89D-44B4-BE51-E9A991D85FB1}" destId="{27101D41-DB95-4E01-B99D-528C41AFF113}" srcOrd="0" destOrd="0" presId="urn:microsoft.com/office/officeart/2005/8/layout/bList2#2"/>
    <dgm:cxn modelId="{F75353BF-0124-4262-8CEC-A59D43BB0542}" type="presParOf" srcId="{7B166635-C89D-44B4-BE51-E9A991D85FB1}" destId="{77DB67F5-0AA3-4AF0-9E46-A76F1243B6D8}" srcOrd="1" destOrd="0" presId="urn:microsoft.com/office/officeart/2005/8/layout/bList2#2"/>
    <dgm:cxn modelId="{5462E8BF-BD3F-4F94-A687-2A91F83DCD8D}" type="presParOf" srcId="{7B166635-C89D-44B4-BE51-E9A991D85FB1}" destId="{500C7386-89E3-473C-B3AB-7F066E08C632}" srcOrd="2" destOrd="0" presId="urn:microsoft.com/office/officeart/2005/8/layout/bList2#2"/>
    <dgm:cxn modelId="{43445381-D537-4CE4-9475-C277EDB418FB}" type="presParOf" srcId="{7B166635-C89D-44B4-BE51-E9A991D85FB1}" destId="{B134F660-665E-4D8F-AFFE-2CB0B44FD48B}" srcOrd="3" destOrd="0" presId="urn:microsoft.com/office/officeart/2005/8/layout/bList2#2"/>
    <dgm:cxn modelId="{32DA20B8-06CF-45A7-909F-1C1FFFF4B1C8}" type="presParOf" srcId="{75756DF1-2F03-4DF5-A731-873B1FFDB52D}" destId="{6ECCC6C3-82F3-41D4-992B-D4D0C52263E6}" srcOrd="1" destOrd="0" presId="urn:microsoft.com/office/officeart/2005/8/layout/bList2#2"/>
    <dgm:cxn modelId="{6D98C167-8CB5-4F39-9D39-ADF7DFFE788D}" type="presParOf" srcId="{75756DF1-2F03-4DF5-A731-873B1FFDB52D}" destId="{DE9A8D26-9CE6-40BD-830B-78B8446D3A4C}" srcOrd="2" destOrd="0" presId="urn:microsoft.com/office/officeart/2005/8/layout/bList2#2"/>
    <dgm:cxn modelId="{C644CBCD-C6A4-40C9-84D3-E614C8A2BCD1}" type="presParOf" srcId="{DE9A8D26-9CE6-40BD-830B-78B8446D3A4C}" destId="{44AD53B3-1147-42DD-96A2-3055C00FC991}" srcOrd="0" destOrd="0" presId="urn:microsoft.com/office/officeart/2005/8/layout/bList2#2"/>
    <dgm:cxn modelId="{B4DA8877-257C-4C66-BB44-7B90FD3E8DCE}" type="presParOf" srcId="{DE9A8D26-9CE6-40BD-830B-78B8446D3A4C}" destId="{160B8892-8D67-422B-8832-0EAC7DD0F62C}" srcOrd="1" destOrd="0" presId="urn:microsoft.com/office/officeart/2005/8/layout/bList2#2"/>
    <dgm:cxn modelId="{5A8CD55A-6F79-4FDA-B4B4-9533BB8DD542}" type="presParOf" srcId="{DE9A8D26-9CE6-40BD-830B-78B8446D3A4C}" destId="{E24183BF-C22E-4123-8E34-988E66B8E180}" srcOrd="2" destOrd="0" presId="urn:microsoft.com/office/officeart/2005/8/layout/bList2#2"/>
    <dgm:cxn modelId="{432253F3-3171-400D-B803-D6C4C3494738}" type="presParOf" srcId="{DE9A8D26-9CE6-40BD-830B-78B8446D3A4C}" destId="{BCE5148C-8FEA-4B81-9CC8-0F9F4B49B293}" srcOrd="3" destOrd="0" presId="urn:microsoft.com/office/officeart/2005/8/layout/bList2#2"/>
    <dgm:cxn modelId="{F4673725-E83A-4A5A-8423-A3D35E429D94}" type="presParOf" srcId="{75756DF1-2F03-4DF5-A731-873B1FFDB52D}" destId="{A185CC2F-9DF6-46D3-96CA-BD0EE2DB8885}" srcOrd="3" destOrd="0" presId="urn:microsoft.com/office/officeart/2005/8/layout/bList2#2"/>
    <dgm:cxn modelId="{7CB7E26D-2356-40AC-A2D3-46048FA44E09}" type="presParOf" srcId="{75756DF1-2F03-4DF5-A731-873B1FFDB52D}" destId="{AF7E47F0-E22B-4BA9-8911-8ACC65F3207B}" srcOrd="4" destOrd="0" presId="urn:microsoft.com/office/officeart/2005/8/layout/bList2#2"/>
    <dgm:cxn modelId="{D307AB9D-4722-4A79-A638-10F706BCA15E}" type="presParOf" srcId="{AF7E47F0-E22B-4BA9-8911-8ACC65F3207B}" destId="{B93E4A7E-58D6-488D-9506-74E8BB60EDF9}" srcOrd="0" destOrd="0" presId="urn:microsoft.com/office/officeart/2005/8/layout/bList2#2"/>
    <dgm:cxn modelId="{C31383F4-2421-4E88-ACBC-2B1C58F0D30A}" type="presParOf" srcId="{AF7E47F0-E22B-4BA9-8911-8ACC65F3207B}" destId="{07B585EF-4A9F-4067-AA0D-6BF70E9D646B}" srcOrd="1" destOrd="0" presId="urn:microsoft.com/office/officeart/2005/8/layout/bList2#2"/>
    <dgm:cxn modelId="{7521F2A3-A568-4D36-9323-3A6B1AC4BABB}" type="presParOf" srcId="{AF7E47F0-E22B-4BA9-8911-8ACC65F3207B}" destId="{F4270F16-918D-41C4-9375-6A6CD77BF2A6}" srcOrd="2" destOrd="0" presId="urn:microsoft.com/office/officeart/2005/8/layout/bList2#2"/>
    <dgm:cxn modelId="{96A38457-C805-4D87-8256-438E8F691D7C}" type="presParOf" srcId="{AF7E47F0-E22B-4BA9-8911-8ACC65F3207B}" destId="{7E9071FA-89B8-4A50-B74D-2CBB6E222DE8}" srcOrd="3" destOrd="0" presId="urn:microsoft.com/office/officeart/2005/8/layout/bList2#2"/>
    <dgm:cxn modelId="{9466ED5A-5930-44DB-B189-B705D6F5A17A}" type="presParOf" srcId="{75756DF1-2F03-4DF5-A731-873B1FFDB52D}" destId="{F6171DDD-ABBC-4C16-8840-2F7A7B88E5DF}" srcOrd="5" destOrd="0" presId="urn:microsoft.com/office/officeart/2005/8/layout/bList2#2"/>
    <dgm:cxn modelId="{5005A2F9-07CB-46A0-AA4B-CC9E2F4D3657}" type="presParOf" srcId="{75756DF1-2F03-4DF5-A731-873B1FFDB52D}" destId="{88749481-CF25-45BB-979E-23E236E1042B}" srcOrd="6" destOrd="0" presId="urn:microsoft.com/office/officeart/2005/8/layout/bList2#2"/>
    <dgm:cxn modelId="{8EA52046-B484-4711-8756-8264B23BC2C6}" type="presParOf" srcId="{88749481-CF25-45BB-979E-23E236E1042B}" destId="{C3A2C423-7C81-4D23-B174-FD48975F7D1B}" srcOrd="0" destOrd="0" presId="urn:microsoft.com/office/officeart/2005/8/layout/bList2#2"/>
    <dgm:cxn modelId="{621A7E44-10A3-4B8B-89FA-BB4820270A62}" type="presParOf" srcId="{88749481-CF25-45BB-979E-23E236E1042B}" destId="{A7780FCA-42F0-4FAB-BFF8-BB9F20C7B743}" srcOrd="1" destOrd="0" presId="urn:microsoft.com/office/officeart/2005/8/layout/bList2#2"/>
    <dgm:cxn modelId="{56D18E13-E4EC-4AE8-841C-5A495CB3C2EC}" type="presParOf" srcId="{88749481-CF25-45BB-979E-23E236E1042B}" destId="{DEFB64BA-8B08-4E64-8AD9-42E65A5E76B2}" srcOrd="2" destOrd="0" presId="urn:microsoft.com/office/officeart/2005/8/layout/bList2#2"/>
    <dgm:cxn modelId="{28B73300-B4F6-461C-9136-33DAC44385AD}" type="presParOf" srcId="{88749481-CF25-45BB-979E-23E236E1042B}" destId="{288F5834-4F0E-4694-910F-FFF8DC7C6B59}" srcOrd="3" destOrd="0" presId="urn:microsoft.com/office/officeart/2005/8/layout/bList2#2"/>
    <dgm:cxn modelId="{E9C54113-C9F0-4DDD-B21E-E4E992C2A279}" type="presParOf" srcId="{75756DF1-2F03-4DF5-A731-873B1FFDB52D}" destId="{CEAEF5F1-1CA7-42CF-B97F-33AC9ABA55EC}" srcOrd="7" destOrd="0" presId="urn:microsoft.com/office/officeart/2005/8/layout/bList2#2"/>
    <dgm:cxn modelId="{BF5310C2-631B-4036-BCE5-F128E9B122C6}" type="presParOf" srcId="{75756DF1-2F03-4DF5-A731-873B1FFDB52D}" destId="{8A311DFC-C4BB-4DCC-82CC-DF75DE9EDE9B}" srcOrd="8" destOrd="0" presId="urn:microsoft.com/office/officeart/2005/8/layout/bList2#2"/>
    <dgm:cxn modelId="{0A9A5CE0-A2D8-4B94-A38B-CF634A2559A1}" type="presParOf" srcId="{8A311DFC-C4BB-4DCC-82CC-DF75DE9EDE9B}" destId="{8D64AFB3-7719-4679-A9B8-BABFE8E3AAF3}" srcOrd="0" destOrd="0" presId="urn:microsoft.com/office/officeart/2005/8/layout/bList2#2"/>
    <dgm:cxn modelId="{C2A377AE-2948-4809-83B7-87D45F993DD1}" type="presParOf" srcId="{8A311DFC-C4BB-4DCC-82CC-DF75DE9EDE9B}" destId="{B7B73C6F-3695-4668-981F-CDDCB3D1DF89}" srcOrd="1" destOrd="0" presId="urn:microsoft.com/office/officeart/2005/8/layout/bList2#2"/>
    <dgm:cxn modelId="{2ACFC688-680B-40AE-B938-903896AE2532}" type="presParOf" srcId="{8A311DFC-C4BB-4DCC-82CC-DF75DE9EDE9B}" destId="{54B3B701-DD02-4E56-B380-21AC683E3AAE}" srcOrd="2" destOrd="0" presId="urn:microsoft.com/office/officeart/2005/8/layout/bList2#2"/>
    <dgm:cxn modelId="{01C0D06B-1A6E-47E0-9D00-E802F5771A7B}" type="presParOf" srcId="{8A311DFC-C4BB-4DCC-82CC-DF75DE9EDE9B}" destId="{78F4BD96-08D8-47FB-A132-FDEA083AD673}" srcOrd="3" destOrd="0" presId="urn:microsoft.com/office/officeart/2005/8/layout/bList2#2"/>
    <dgm:cxn modelId="{95B81787-7818-4C0F-8DD2-9CCF51C7890F}" type="presParOf" srcId="{75756DF1-2F03-4DF5-A731-873B1FFDB52D}" destId="{2E1A2087-FA04-448E-8845-48F0FA006C02}" srcOrd="9" destOrd="0" presId="urn:microsoft.com/office/officeart/2005/8/layout/bList2#2"/>
    <dgm:cxn modelId="{F5989D93-8C1A-4236-BF23-D7362B651DC2}" type="presParOf" srcId="{75756DF1-2F03-4DF5-A731-873B1FFDB52D}" destId="{7D8AC04B-4D41-437D-89AF-8EBAE5885744}" srcOrd="10" destOrd="0" presId="urn:microsoft.com/office/officeart/2005/8/layout/bList2#2"/>
    <dgm:cxn modelId="{D99B56FB-8D1A-4092-A35E-93E7BEB519A0}" type="presParOf" srcId="{7D8AC04B-4D41-437D-89AF-8EBAE5885744}" destId="{765D68D9-8AF1-4F3B-A02D-CD64F58EA666}" srcOrd="0" destOrd="0" presId="urn:microsoft.com/office/officeart/2005/8/layout/bList2#2"/>
    <dgm:cxn modelId="{59ED19CC-3BCA-4FBA-A41C-41AEB0FEAFC1}" type="presParOf" srcId="{7D8AC04B-4D41-437D-89AF-8EBAE5885744}" destId="{72E52C28-D1E1-4036-BFD8-BEBCA82B84DD}" srcOrd="1" destOrd="0" presId="urn:microsoft.com/office/officeart/2005/8/layout/bList2#2"/>
    <dgm:cxn modelId="{54811956-0CA3-4C9F-93D3-C73D3C5B46AE}" type="presParOf" srcId="{7D8AC04B-4D41-437D-89AF-8EBAE5885744}" destId="{6B6775F9-138F-4959-BACE-C0BE0052DFE7}" srcOrd="2" destOrd="0" presId="urn:microsoft.com/office/officeart/2005/8/layout/bList2#2"/>
    <dgm:cxn modelId="{E715DFAA-5A85-450C-B4F2-B45E1D14FF29}" type="presParOf" srcId="{7D8AC04B-4D41-437D-89AF-8EBAE5885744}" destId="{640C0810-1236-4972-80F0-34E7F6194A48}" srcOrd="3" destOrd="0" presId="urn:microsoft.com/office/officeart/2005/8/layout/bList2#2"/>
    <dgm:cxn modelId="{049D1B21-A15E-4D27-B6A9-CB6734DC26C4}" type="presParOf" srcId="{75756DF1-2F03-4DF5-A731-873B1FFDB52D}" destId="{6AAB6EB2-0A1D-44A7-8871-A873EC583941}" srcOrd="11" destOrd="0" presId="urn:microsoft.com/office/officeart/2005/8/layout/bList2#2"/>
    <dgm:cxn modelId="{6E462A40-E878-4207-B23A-33CD7198694A}" type="presParOf" srcId="{75756DF1-2F03-4DF5-A731-873B1FFDB52D}" destId="{35724F22-5721-4EF2-A258-362A3CD2AAEF}" srcOrd="12" destOrd="0" presId="urn:microsoft.com/office/officeart/2005/8/layout/bList2#2"/>
    <dgm:cxn modelId="{0C4AA1E2-9B2A-4308-A42C-65F28E28AB61}" type="presParOf" srcId="{35724F22-5721-4EF2-A258-362A3CD2AAEF}" destId="{C35BD8F4-BAEA-4A34-9E4A-5CC7E24590F4}" srcOrd="0" destOrd="0" presId="urn:microsoft.com/office/officeart/2005/8/layout/bList2#2"/>
    <dgm:cxn modelId="{F72257CB-867C-44D0-AD91-058B2DD077ED}" type="presParOf" srcId="{35724F22-5721-4EF2-A258-362A3CD2AAEF}" destId="{C0F15EC2-D50A-41B7-B99C-9DE423ADA9AA}" srcOrd="1" destOrd="0" presId="urn:microsoft.com/office/officeart/2005/8/layout/bList2#2"/>
    <dgm:cxn modelId="{340E2839-BF30-4106-A1C7-FA285A9A567D}" type="presParOf" srcId="{35724F22-5721-4EF2-A258-362A3CD2AAEF}" destId="{E6192EF7-F834-4525-9562-6A7D01AB016C}" srcOrd="2" destOrd="0" presId="urn:microsoft.com/office/officeart/2005/8/layout/bList2#2"/>
    <dgm:cxn modelId="{E6CB363C-4DB4-45C1-9AEB-E53F5A9AF644}" type="presParOf" srcId="{35724F22-5721-4EF2-A258-362A3CD2AAEF}" destId="{F528EBD2-5AA8-430F-885F-542D41ABF915}" srcOrd="3" destOrd="0" presId="urn:microsoft.com/office/officeart/2005/8/layout/bList2#2"/>
    <dgm:cxn modelId="{3E132E5F-D2F2-4D5F-AA7D-1DDB5EA17C3E}" type="presParOf" srcId="{75756DF1-2F03-4DF5-A731-873B1FFDB52D}" destId="{7BF3232B-6CCA-4177-ABDF-30694052F434}" srcOrd="13" destOrd="0" presId="urn:microsoft.com/office/officeart/2005/8/layout/bList2#2"/>
    <dgm:cxn modelId="{F04220F8-E750-4FD2-A7D9-C135BDA93A7A}" type="presParOf" srcId="{75756DF1-2F03-4DF5-A731-873B1FFDB52D}" destId="{1821CE2B-D282-4787-9794-C75AD4526050}" srcOrd="14" destOrd="0" presId="urn:microsoft.com/office/officeart/2005/8/layout/bList2#2"/>
    <dgm:cxn modelId="{F23AA29B-D4CF-4A36-B5E6-5F56D7681D14}" type="presParOf" srcId="{1821CE2B-D282-4787-9794-C75AD4526050}" destId="{FD2A6A0D-BD2F-4F44-A145-780D6F67606E}" srcOrd="0" destOrd="0" presId="urn:microsoft.com/office/officeart/2005/8/layout/bList2#2"/>
    <dgm:cxn modelId="{76F37208-4E2A-4FB5-98C0-A850493217FB}" type="presParOf" srcId="{1821CE2B-D282-4787-9794-C75AD4526050}" destId="{A08C1E2D-AD62-4F37-A9D2-03EB1413553E}" srcOrd="1" destOrd="0" presId="urn:microsoft.com/office/officeart/2005/8/layout/bList2#2"/>
    <dgm:cxn modelId="{EBDEDFA0-6AB7-49D3-9B18-98D5107A5E60}" type="presParOf" srcId="{1821CE2B-D282-4787-9794-C75AD4526050}" destId="{EDF1A757-0560-4360-AE05-5E70565A2AA0}" srcOrd="2" destOrd="0" presId="urn:microsoft.com/office/officeart/2005/8/layout/bList2#2"/>
    <dgm:cxn modelId="{7C95C7AA-42A5-4C8D-B2FE-5B183DBF29A6}" type="presParOf" srcId="{1821CE2B-D282-4787-9794-C75AD4526050}" destId="{6E065D72-DC21-4306-BEAA-FBA83731F372}" srcOrd="3" destOrd="0" presId="urn:microsoft.com/office/officeart/2005/8/layout/bList2#2"/>
    <dgm:cxn modelId="{0F3B2CC6-929F-492C-A73B-CE951CA0D557}" type="presParOf" srcId="{75756DF1-2F03-4DF5-A731-873B1FFDB52D}" destId="{44DA7950-45B8-4D56-9113-630A3537C0A9}" srcOrd="15" destOrd="0" presId="urn:microsoft.com/office/officeart/2005/8/layout/bList2#2"/>
    <dgm:cxn modelId="{4640F28E-6B74-4444-BFBC-592D236CBEFE}" type="presParOf" srcId="{75756DF1-2F03-4DF5-A731-873B1FFDB52D}" destId="{82EA2C27-7EB2-4A9E-A66F-0409E759212C}" srcOrd="16" destOrd="0" presId="urn:microsoft.com/office/officeart/2005/8/layout/bList2#2"/>
    <dgm:cxn modelId="{88E74E71-A17D-44D3-9686-BCD4484CF5FD}" type="presParOf" srcId="{82EA2C27-7EB2-4A9E-A66F-0409E759212C}" destId="{4715E4D0-8438-4A54-A3FB-25E50B8B1361}" srcOrd="0" destOrd="0" presId="urn:microsoft.com/office/officeart/2005/8/layout/bList2#2"/>
    <dgm:cxn modelId="{53851075-8C2F-465D-8BAF-F9A0DE359C11}" type="presParOf" srcId="{82EA2C27-7EB2-4A9E-A66F-0409E759212C}" destId="{4D362B24-2733-4C54-B2B3-B5E2D8386009}" srcOrd="1" destOrd="0" presId="urn:microsoft.com/office/officeart/2005/8/layout/bList2#2"/>
    <dgm:cxn modelId="{A314D447-23BA-4249-B3DF-63462B13D290}" type="presParOf" srcId="{82EA2C27-7EB2-4A9E-A66F-0409E759212C}" destId="{15ABE1EF-4828-490C-9D0A-F8A979C54DC1}" srcOrd="2" destOrd="0" presId="urn:microsoft.com/office/officeart/2005/8/layout/bList2#2"/>
    <dgm:cxn modelId="{F1912FB3-3E8B-416A-9045-EC4B8542319B}" type="presParOf" srcId="{82EA2C27-7EB2-4A9E-A66F-0409E759212C}" destId="{D0AFF2D0-B8EA-407F-834C-6CD0ED53CCD1}" srcOrd="3" destOrd="0" presId="urn:microsoft.com/office/officeart/2005/8/layout/bList2#2"/>
    <dgm:cxn modelId="{A87C7CD8-7640-4487-A530-21CD962A30A6}" type="presParOf" srcId="{75756DF1-2F03-4DF5-A731-873B1FFDB52D}" destId="{A3A9287C-F4A8-416D-A6F6-9019A6E337E8}" srcOrd="17" destOrd="0" presId="urn:microsoft.com/office/officeart/2005/8/layout/bList2#2"/>
    <dgm:cxn modelId="{2655C0CB-B612-452F-9837-C9C2CFC5CA48}" type="presParOf" srcId="{75756DF1-2F03-4DF5-A731-873B1FFDB52D}" destId="{BC45A66F-8318-4394-B5B1-83EFF37975F6}" srcOrd="18" destOrd="0" presId="urn:microsoft.com/office/officeart/2005/8/layout/bList2#2"/>
    <dgm:cxn modelId="{07E44914-4991-45AA-9559-F69C76FF7035}" type="presParOf" srcId="{BC45A66F-8318-4394-B5B1-83EFF37975F6}" destId="{1195FD4F-942D-4007-A0D8-CB702598C1AC}" srcOrd="0" destOrd="0" presId="urn:microsoft.com/office/officeart/2005/8/layout/bList2#2"/>
    <dgm:cxn modelId="{EA4AF3CF-A49B-4EDE-B62B-DCF0ECB7ACEC}" type="presParOf" srcId="{BC45A66F-8318-4394-B5B1-83EFF37975F6}" destId="{F8178E52-22A6-41B1-B502-ED3B6C43CE74}" srcOrd="1" destOrd="0" presId="urn:microsoft.com/office/officeart/2005/8/layout/bList2#2"/>
    <dgm:cxn modelId="{60ADC360-5DE8-4876-874B-7C56D8FBF480}" type="presParOf" srcId="{BC45A66F-8318-4394-B5B1-83EFF37975F6}" destId="{AD60BF07-926D-4B4E-999E-C1A4B0E36E81}" srcOrd="2" destOrd="0" presId="urn:microsoft.com/office/officeart/2005/8/layout/bList2#2"/>
    <dgm:cxn modelId="{9E9169D9-BDD7-4AF0-9879-DA397D6EF1D0}" type="presParOf" srcId="{BC45A66F-8318-4394-B5B1-83EFF37975F6}" destId="{A95C5E95-EF90-4DF4-A59F-BDF44E864083}" srcOrd="3" destOrd="0" presId="urn:microsoft.com/office/officeart/2005/8/layout/bList2#2"/>
    <dgm:cxn modelId="{2A48769A-EF00-4509-B08E-8F09B19FF081}" type="presParOf" srcId="{75756DF1-2F03-4DF5-A731-873B1FFDB52D}" destId="{BCF68392-6B31-40AA-A7F4-4BD81F4B36BA}" srcOrd="19" destOrd="0" presId="urn:microsoft.com/office/officeart/2005/8/layout/bList2#2"/>
    <dgm:cxn modelId="{115E5C50-923A-429B-B682-AA8E4FF3478D}" type="presParOf" srcId="{75756DF1-2F03-4DF5-A731-873B1FFDB52D}" destId="{B43914E3-AC40-4E25-B630-FE5767AED113}" srcOrd="20" destOrd="0" presId="urn:microsoft.com/office/officeart/2005/8/layout/bList2#2"/>
    <dgm:cxn modelId="{61059E7B-1FDA-44AE-9C8F-B5986B1D38FB}" type="presParOf" srcId="{B43914E3-AC40-4E25-B630-FE5767AED113}" destId="{77F862A3-51AB-47F4-BF43-53AE10982880}" srcOrd="0" destOrd="0" presId="urn:microsoft.com/office/officeart/2005/8/layout/bList2#2"/>
    <dgm:cxn modelId="{2A795068-7672-47CA-9469-2183936F4CED}" type="presParOf" srcId="{B43914E3-AC40-4E25-B630-FE5767AED113}" destId="{1C761052-0A09-4FA5-A8C1-0945405D3F20}" srcOrd="1" destOrd="0" presId="urn:microsoft.com/office/officeart/2005/8/layout/bList2#2"/>
    <dgm:cxn modelId="{B4D635E7-81F3-4A4F-93D9-42E43E0C72CB}" type="presParOf" srcId="{B43914E3-AC40-4E25-B630-FE5767AED113}" destId="{F10BDED8-0BC6-465C-82C2-5621EDF521CB}" srcOrd="2" destOrd="0" presId="urn:microsoft.com/office/officeart/2005/8/layout/bList2#2"/>
    <dgm:cxn modelId="{8401A810-12D4-4054-9018-598A2B3619AD}" type="presParOf" srcId="{B43914E3-AC40-4E25-B630-FE5767AED113}" destId="{43024920-A805-424B-9267-213CBBCE256A}" srcOrd="3" destOrd="0" presId="urn:microsoft.com/office/officeart/2005/8/layout/bList2#2"/>
    <dgm:cxn modelId="{AA581769-46A2-4A04-8AEA-A58D73A40A72}" type="presParOf" srcId="{75756DF1-2F03-4DF5-A731-873B1FFDB52D}" destId="{09222999-F97C-4171-B086-4CA8C7980FFB}" srcOrd="21" destOrd="0" presId="urn:microsoft.com/office/officeart/2005/8/layout/bList2#2"/>
    <dgm:cxn modelId="{3EF65989-842C-4B99-A1A2-1E0EF78CF041}" type="presParOf" srcId="{75756DF1-2F03-4DF5-A731-873B1FFDB52D}" destId="{C9DD67D9-569F-4BD8-B352-19DCCE152FF7}" srcOrd="22" destOrd="0" presId="urn:microsoft.com/office/officeart/2005/8/layout/bList2#2"/>
    <dgm:cxn modelId="{2E2169AA-17ED-49C9-8DF9-E17BC6DBDF16}" type="presParOf" srcId="{C9DD67D9-569F-4BD8-B352-19DCCE152FF7}" destId="{77B9A157-8EB5-4F52-B607-601FF51F59CD}" srcOrd="0" destOrd="0" presId="urn:microsoft.com/office/officeart/2005/8/layout/bList2#2"/>
    <dgm:cxn modelId="{A02FC553-2256-4AFA-B4E9-BF4EF94B6EC3}" type="presParOf" srcId="{C9DD67D9-569F-4BD8-B352-19DCCE152FF7}" destId="{9F1841FD-EF04-42EA-B3E3-6DD1DBBFE077}" srcOrd="1" destOrd="0" presId="urn:microsoft.com/office/officeart/2005/8/layout/bList2#2"/>
    <dgm:cxn modelId="{53749C33-EC06-46A1-B2EC-F32F25030E7C}" type="presParOf" srcId="{C9DD67D9-569F-4BD8-B352-19DCCE152FF7}" destId="{67698050-8889-4A12-B7E1-3DE4BAFCC0BB}" srcOrd="2" destOrd="0" presId="urn:microsoft.com/office/officeart/2005/8/layout/bList2#2"/>
    <dgm:cxn modelId="{C55B37EF-1DB8-480D-880E-F1B0D8FAF0DE}" type="presParOf" srcId="{C9DD67D9-569F-4BD8-B352-19DCCE152FF7}" destId="{38DEB034-AD46-4DC2-92F5-994E80282E49}" srcOrd="3" destOrd="0" presId="urn:microsoft.com/office/officeart/2005/8/layout/bList2#2"/>
    <dgm:cxn modelId="{8F2A816F-C400-4D07-917C-23E190D620C6}" type="presParOf" srcId="{75756DF1-2F03-4DF5-A731-873B1FFDB52D}" destId="{14561C41-5A9E-41E6-A947-33D4CF95D825}" srcOrd="23" destOrd="0" presId="urn:microsoft.com/office/officeart/2005/8/layout/bList2#2"/>
    <dgm:cxn modelId="{BC1C9B4C-4793-4B8E-8C15-D27774CE74A4}" type="presParOf" srcId="{75756DF1-2F03-4DF5-A731-873B1FFDB52D}" destId="{100ECD7E-26E3-44FB-A359-BD64D6F0CD19}" srcOrd="24" destOrd="0" presId="urn:microsoft.com/office/officeart/2005/8/layout/bList2#2"/>
    <dgm:cxn modelId="{3444EFE9-F5A9-4727-8C59-DEE8C7D07270}" type="presParOf" srcId="{100ECD7E-26E3-44FB-A359-BD64D6F0CD19}" destId="{9A98A63E-788A-4E41-8FB2-1B1452C30F6F}" srcOrd="0" destOrd="0" presId="urn:microsoft.com/office/officeart/2005/8/layout/bList2#2"/>
    <dgm:cxn modelId="{9513D8F3-D73E-489A-A213-DF6480189B3D}" type="presParOf" srcId="{100ECD7E-26E3-44FB-A359-BD64D6F0CD19}" destId="{B7F5D47F-16AA-4C40-913A-66A7D1846ECF}" srcOrd="1" destOrd="0" presId="urn:microsoft.com/office/officeart/2005/8/layout/bList2#2"/>
    <dgm:cxn modelId="{1D81CB46-31E7-409D-A1B0-83C75FD72574}" type="presParOf" srcId="{100ECD7E-26E3-44FB-A359-BD64D6F0CD19}" destId="{CD266CD3-C9D1-4BF7-8AB1-24F2906D4F63}" srcOrd="2" destOrd="0" presId="urn:microsoft.com/office/officeart/2005/8/layout/bList2#2"/>
    <dgm:cxn modelId="{EDB7FF30-9F33-45E4-A66D-89E96EEBE6D8}" type="presParOf" srcId="{100ECD7E-26E3-44FB-A359-BD64D6F0CD19}" destId="{BEE911DA-4E56-45BD-A6EE-73493A6E31CB}" srcOrd="3" destOrd="0" presId="urn:microsoft.com/office/officeart/2005/8/layout/bList2#2"/>
    <dgm:cxn modelId="{73948C01-F0EA-491E-A8F3-B5C9C590D24B}" type="presParOf" srcId="{75756DF1-2F03-4DF5-A731-873B1FFDB52D}" destId="{3D610518-A18F-4534-9EF7-38D5F705B6F6}" srcOrd="25" destOrd="0" presId="urn:microsoft.com/office/officeart/2005/8/layout/bList2#2"/>
    <dgm:cxn modelId="{1FF2A6AA-912C-4ADB-B85A-CD99C8016F4B}" type="presParOf" srcId="{75756DF1-2F03-4DF5-A731-873B1FFDB52D}" destId="{2246FB6D-6498-43DF-B5D8-0AFCD8082BBB}" srcOrd="26" destOrd="0" presId="urn:microsoft.com/office/officeart/2005/8/layout/bList2#2"/>
    <dgm:cxn modelId="{73E3E9C1-6C21-40EE-A961-F99FB61E39C8}" type="presParOf" srcId="{2246FB6D-6498-43DF-B5D8-0AFCD8082BBB}" destId="{DECE3A9A-3BAA-40C3-B9DC-C848E11079D2}" srcOrd="0" destOrd="0" presId="urn:microsoft.com/office/officeart/2005/8/layout/bList2#2"/>
    <dgm:cxn modelId="{F304A151-3DAF-4758-A111-42E93E5EBCB0}" type="presParOf" srcId="{2246FB6D-6498-43DF-B5D8-0AFCD8082BBB}" destId="{3AC4E32E-E48E-4055-BA7C-58ED6F7C8908}" srcOrd="1" destOrd="0" presId="urn:microsoft.com/office/officeart/2005/8/layout/bList2#2"/>
    <dgm:cxn modelId="{D3C33983-3321-4A58-8730-D70ED2079673}" type="presParOf" srcId="{2246FB6D-6498-43DF-B5D8-0AFCD8082BBB}" destId="{CB031348-BF7C-48E1-BA9B-389E9791CD98}" srcOrd="2" destOrd="0" presId="urn:microsoft.com/office/officeart/2005/8/layout/bList2#2"/>
    <dgm:cxn modelId="{2574C823-3217-427E-97E2-B3B6A42F0C03}" type="presParOf" srcId="{2246FB6D-6498-43DF-B5D8-0AFCD8082BBB}" destId="{F359CB01-F369-48DD-BC93-7045B8612F07}" srcOrd="3" destOrd="0" presId="urn:microsoft.com/office/officeart/2005/8/layout/bList2#2"/>
    <dgm:cxn modelId="{B9BD9499-3499-4990-9BD2-05081D5D2974}" type="presParOf" srcId="{75756DF1-2F03-4DF5-A731-873B1FFDB52D}" destId="{8B4045EB-61E3-4E80-A785-1048211D32FC}" srcOrd="27" destOrd="0" presId="urn:microsoft.com/office/officeart/2005/8/layout/bList2#2"/>
    <dgm:cxn modelId="{DD10DB9D-222C-4548-89E3-31D4C3467BA5}" type="presParOf" srcId="{75756DF1-2F03-4DF5-A731-873B1FFDB52D}" destId="{58313705-8600-4C8D-9BF2-A98D4428F4BF}" srcOrd="28" destOrd="0" presId="urn:microsoft.com/office/officeart/2005/8/layout/bList2#2"/>
    <dgm:cxn modelId="{ACB8FB77-75AE-4EC8-9C64-6D466CFC6E1E}" type="presParOf" srcId="{58313705-8600-4C8D-9BF2-A98D4428F4BF}" destId="{1A24CADF-08E5-415F-8E32-CE9087598C99}" srcOrd="0" destOrd="0" presId="urn:microsoft.com/office/officeart/2005/8/layout/bList2#2"/>
    <dgm:cxn modelId="{8F9E9449-E5B2-4CB4-9560-7F4B60496007}" type="presParOf" srcId="{58313705-8600-4C8D-9BF2-A98D4428F4BF}" destId="{A5A123CB-C742-41B9-9FEE-FFA982D5A158}" srcOrd="1" destOrd="0" presId="urn:microsoft.com/office/officeart/2005/8/layout/bList2#2"/>
    <dgm:cxn modelId="{34E4FD30-0603-4041-9F9A-FAF99530E83C}" type="presParOf" srcId="{58313705-8600-4C8D-9BF2-A98D4428F4BF}" destId="{0D265660-D1EF-411A-8B73-2E28CF748C86}" srcOrd="2" destOrd="0" presId="urn:microsoft.com/office/officeart/2005/8/layout/bList2#2"/>
    <dgm:cxn modelId="{BAFC9CA3-93E4-4525-9F40-0EFB94F167E5}" type="presParOf" srcId="{58313705-8600-4C8D-9BF2-A98D4428F4BF}" destId="{9AC5D8A1-94FE-416A-8C0A-CB33CFD929ED}" srcOrd="3" destOrd="0" presId="urn:microsoft.com/office/officeart/2005/8/layout/bList2#2"/>
    <dgm:cxn modelId="{AA8EF5A7-56EC-4FDB-9082-B75E86904CCD}" type="presParOf" srcId="{75756DF1-2F03-4DF5-A731-873B1FFDB52D}" destId="{03FC8BDD-02EF-4EFD-AE88-CA037206DEEC}" srcOrd="29" destOrd="0" presId="urn:microsoft.com/office/officeart/2005/8/layout/bList2#2"/>
    <dgm:cxn modelId="{084C8F46-B635-4EA4-8E26-8F75F9565151}" type="presParOf" srcId="{75756DF1-2F03-4DF5-A731-873B1FFDB52D}" destId="{E9726577-98FF-4F49-BB07-437C9A7A442B}" srcOrd="30" destOrd="0" presId="urn:microsoft.com/office/officeart/2005/8/layout/bList2#2"/>
    <dgm:cxn modelId="{7B8BABE9-C959-41E5-94BF-B80063678E1E}" type="presParOf" srcId="{E9726577-98FF-4F49-BB07-437C9A7A442B}" destId="{79349BFD-CED9-4DA8-98C7-1D4A7A844661}" srcOrd="0" destOrd="0" presId="urn:microsoft.com/office/officeart/2005/8/layout/bList2#2"/>
    <dgm:cxn modelId="{015CEF49-83E3-48CD-B866-4D4CFDDEDD5B}" type="presParOf" srcId="{E9726577-98FF-4F49-BB07-437C9A7A442B}" destId="{6B5C7FEF-C048-494B-B188-1DC80A058DEB}" srcOrd="1" destOrd="0" presId="urn:microsoft.com/office/officeart/2005/8/layout/bList2#2"/>
    <dgm:cxn modelId="{5BFD611C-0D81-467C-944A-BD3B0255C65B}" type="presParOf" srcId="{E9726577-98FF-4F49-BB07-437C9A7A442B}" destId="{085A37A2-BCC2-49D6-BE66-32C9C882518B}" srcOrd="2" destOrd="0" presId="urn:microsoft.com/office/officeart/2005/8/layout/bList2#2"/>
    <dgm:cxn modelId="{5EFE1183-2410-4D68-A192-143CCA42465A}" type="presParOf" srcId="{E9726577-98FF-4F49-BB07-437C9A7A442B}" destId="{B026623D-C483-4CEA-8F95-90B117972BE8}" srcOrd="3" destOrd="0" presId="urn:microsoft.com/office/officeart/2005/8/layout/bList2#2"/>
    <dgm:cxn modelId="{BD67ABE9-6B3A-429B-9FF5-3CA18E766BF5}" type="presParOf" srcId="{75756DF1-2F03-4DF5-A731-873B1FFDB52D}" destId="{570F4914-946E-4A69-BE20-45028E1D7F96}" srcOrd="31" destOrd="0" presId="urn:microsoft.com/office/officeart/2005/8/layout/bList2#2"/>
    <dgm:cxn modelId="{5C714447-3E45-45C7-8FEC-D45F640985F8}" type="presParOf" srcId="{75756DF1-2F03-4DF5-A731-873B1FFDB52D}" destId="{5E1992E8-4CD3-4881-AC09-3A99DE661C2B}" srcOrd="32" destOrd="0" presId="urn:microsoft.com/office/officeart/2005/8/layout/bList2#2"/>
    <dgm:cxn modelId="{0852B75D-C24B-4487-BEDC-B270746455D7}" type="presParOf" srcId="{5E1992E8-4CD3-4881-AC09-3A99DE661C2B}" destId="{B7594C1A-8F12-49D6-9B67-38F3B1A5D56D}" srcOrd="0" destOrd="0" presId="urn:microsoft.com/office/officeart/2005/8/layout/bList2#2"/>
    <dgm:cxn modelId="{1F45D781-E826-4038-AD57-1A0044094EBC}" type="presParOf" srcId="{5E1992E8-4CD3-4881-AC09-3A99DE661C2B}" destId="{8718634F-D3BA-4715-AAD9-1E411F1581A7}" srcOrd="1" destOrd="0" presId="urn:microsoft.com/office/officeart/2005/8/layout/bList2#2"/>
    <dgm:cxn modelId="{593732EE-0674-45E2-86E1-F980E8345A60}" type="presParOf" srcId="{5E1992E8-4CD3-4881-AC09-3A99DE661C2B}" destId="{C1BC54D8-91DA-4F23-AF77-63D0D82FA693}" srcOrd="2" destOrd="0" presId="urn:microsoft.com/office/officeart/2005/8/layout/bList2#2"/>
    <dgm:cxn modelId="{929C875E-21CE-4775-9958-A92032750CF6}" type="presParOf" srcId="{5E1992E8-4CD3-4881-AC09-3A99DE661C2B}" destId="{B471B034-EEB5-42A5-B381-6E73F49CC8BF}" srcOrd="3" destOrd="0" presId="urn:microsoft.com/office/officeart/2005/8/layout/bList2#2"/>
    <dgm:cxn modelId="{169FFBD1-E2D1-4928-82AA-AECC5517273E}" type="presParOf" srcId="{75756DF1-2F03-4DF5-A731-873B1FFDB52D}" destId="{D6B6DE7A-C594-46DE-A9C6-160F53B5A713}" srcOrd="33" destOrd="0" presId="urn:microsoft.com/office/officeart/2005/8/layout/bList2#2"/>
    <dgm:cxn modelId="{879BA260-7B85-47C4-B7EA-C0CD13FE20ED}" type="presParOf" srcId="{75756DF1-2F03-4DF5-A731-873B1FFDB52D}" destId="{43EF2132-DBA3-4A6C-9AF1-53C4191FC72D}" srcOrd="34" destOrd="0" presId="urn:microsoft.com/office/officeart/2005/8/layout/bList2#2"/>
    <dgm:cxn modelId="{B3B2640B-3F4E-4192-946D-D4ACE43C78F6}" type="presParOf" srcId="{43EF2132-DBA3-4A6C-9AF1-53C4191FC72D}" destId="{82B0992F-6A16-4874-B5DB-978FD143BFB2}" srcOrd="0" destOrd="0" presId="urn:microsoft.com/office/officeart/2005/8/layout/bList2#2"/>
    <dgm:cxn modelId="{AF0B48E9-AAEE-4FAE-AB3C-FACF5E1A4BF7}" type="presParOf" srcId="{43EF2132-DBA3-4A6C-9AF1-53C4191FC72D}" destId="{2AB88DA3-2404-47B5-8E68-0F11751F431E}" srcOrd="1" destOrd="0" presId="urn:microsoft.com/office/officeart/2005/8/layout/bList2#2"/>
    <dgm:cxn modelId="{D6A7D180-16E9-42EC-82B0-EA1C5ADD3746}" type="presParOf" srcId="{43EF2132-DBA3-4A6C-9AF1-53C4191FC72D}" destId="{543DD4A3-5797-47E3-9713-863A826E99AB}" srcOrd="2" destOrd="0" presId="urn:microsoft.com/office/officeart/2005/8/layout/bList2#2"/>
    <dgm:cxn modelId="{053A3BA6-2F06-40A5-9FC5-65C49C916EF7}" type="presParOf" srcId="{43EF2132-DBA3-4A6C-9AF1-53C4191FC72D}" destId="{D6E6E165-13CF-4115-9DEB-3289B3566522}" srcOrd="3" destOrd="0" presId="urn:microsoft.com/office/officeart/2005/8/layout/bList2#2"/>
    <dgm:cxn modelId="{6C3C4EC9-F22A-43C7-94F1-7EC75E97A529}" type="presParOf" srcId="{75756DF1-2F03-4DF5-A731-873B1FFDB52D}" destId="{269932F3-3808-4503-A76B-536C145238C4}" srcOrd="35" destOrd="0" presId="urn:microsoft.com/office/officeart/2005/8/layout/bList2#2"/>
    <dgm:cxn modelId="{A0B06C8C-A331-45FF-9E26-AAE5B746C25C}" type="presParOf" srcId="{75756DF1-2F03-4DF5-A731-873B1FFDB52D}" destId="{EC734741-4B40-4CA7-BFA2-7DD9BB063D41}" srcOrd="36" destOrd="0" presId="urn:microsoft.com/office/officeart/2005/8/layout/bList2#2"/>
    <dgm:cxn modelId="{EFAF7EE8-9828-4599-B8C5-09EE460C81C0}" type="presParOf" srcId="{EC734741-4B40-4CA7-BFA2-7DD9BB063D41}" destId="{90C3A6CE-98EB-4589-AE5C-FADB1AE06701}" srcOrd="0" destOrd="0" presId="urn:microsoft.com/office/officeart/2005/8/layout/bList2#2"/>
    <dgm:cxn modelId="{D3BC06B4-1062-4E09-965A-6334484FD42B}" type="presParOf" srcId="{EC734741-4B40-4CA7-BFA2-7DD9BB063D41}" destId="{6240B811-7A52-4250-B176-564449239D65}" srcOrd="1" destOrd="0" presId="urn:microsoft.com/office/officeart/2005/8/layout/bList2#2"/>
    <dgm:cxn modelId="{60FE7B5A-C5DC-40B5-BE48-7DF1038733F7}" type="presParOf" srcId="{EC734741-4B40-4CA7-BFA2-7DD9BB063D41}" destId="{BD745572-2946-4F98-A40D-6F0C3862C557}" srcOrd="2" destOrd="0" presId="urn:microsoft.com/office/officeart/2005/8/layout/bList2#2"/>
    <dgm:cxn modelId="{4ECCD5B8-D236-453A-B49E-5690AAA0A840}" type="presParOf" srcId="{EC734741-4B40-4CA7-BFA2-7DD9BB063D41}" destId="{2B67F293-AC07-40EC-BEDC-BDC1C76CAA1D}" srcOrd="3" destOrd="0" presId="urn:microsoft.com/office/officeart/2005/8/layout/bList2#2"/>
    <dgm:cxn modelId="{E76A78F2-241C-4CC9-8D18-368FB91C98A7}" type="presParOf" srcId="{75756DF1-2F03-4DF5-A731-873B1FFDB52D}" destId="{09A0A03F-A5FD-47F3-B0E2-F4CB1783B0FC}" srcOrd="37" destOrd="0" presId="urn:microsoft.com/office/officeart/2005/8/layout/bList2#2"/>
    <dgm:cxn modelId="{504E3274-7B5C-4F57-9784-FB58D5CA9D02}" type="presParOf" srcId="{75756DF1-2F03-4DF5-A731-873B1FFDB52D}" destId="{3DBE8833-5C30-4355-ACBC-2EE660487B8B}" srcOrd="38" destOrd="0" presId="urn:microsoft.com/office/officeart/2005/8/layout/bList2#2"/>
    <dgm:cxn modelId="{335F3A27-1A24-4CD7-BE99-F02718A7237E}" type="presParOf" srcId="{3DBE8833-5C30-4355-ACBC-2EE660487B8B}" destId="{93CE6F2C-3D19-4B25-A9AA-24C183138C52}" srcOrd="0" destOrd="0" presId="urn:microsoft.com/office/officeart/2005/8/layout/bList2#2"/>
    <dgm:cxn modelId="{B2D0D9F2-958B-42A1-8714-0C9AD8FD6FF0}" type="presParOf" srcId="{3DBE8833-5C30-4355-ACBC-2EE660487B8B}" destId="{E2C07157-4AF0-4EEC-BFDB-9013F991E10A}" srcOrd="1" destOrd="0" presId="urn:microsoft.com/office/officeart/2005/8/layout/bList2#2"/>
    <dgm:cxn modelId="{DBD8DABD-965B-4CBB-A50D-07AF2CD42419}" type="presParOf" srcId="{3DBE8833-5C30-4355-ACBC-2EE660487B8B}" destId="{49EC9D12-EAE7-4FA5-843F-B3871C492016}" srcOrd="2" destOrd="0" presId="urn:microsoft.com/office/officeart/2005/8/layout/bList2#2"/>
    <dgm:cxn modelId="{B37F8048-CD99-4B4D-A45A-9DC165D61033}" type="presParOf" srcId="{3DBE8833-5C30-4355-ACBC-2EE660487B8B}" destId="{0DAF2A19-E084-4D51-B540-C292A3CD68A9}" srcOrd="3" destOrd="0" presId="urn:microsoft.com/office/officeart/2005/8/layout/bList2#2"/>
    <dgm:cxn modelId="{3C60DEC9-8C5C-4A87-8694-54298875105F}" type="presParOf" srcId="{75756DF1-2F03-4DF5-A731-873B1FFDB52D}" destId="{1C1824A8-3294-407A-84D6-15429FDD0050}" srcOrd="39" destOrd="0" presId="urn:microsoft.com/office/officeart/2005/8/layout/bList2#2"/>
    <dgm:cxn modelId="{D5B0A10C-5C6A-4928-A4EE-8C3685EA2907}" type="presParOf" srcId="{75756DF1-2F03-4DF5-A731-873B1FFDB52D}" destId="{FCF0691B-7827-4C5A-9AED-20975232EB4E}" srcOrd="40" destOrd="0" presId="urn:microsoft.com/office/officeart/2005/8/layout/bList2#2"/>
    <dgm:cxn modelId="{30083544-ABFC-4EC9-B6BB-8C32FD8797EB}" type="presParOf" srcId="{FCF0691B-7827-4C5A-9AED-20975232EB4E}" destId="{FB364836-3679-4C85-A15A-CE5ECA74842D}" srcOrd="0" destOrd="0" presId="urn:microsoft.com/office/officeart/2005/8/layout/bList2#2"/>
    <dgm:cxn modelId="{0FBD30E6-BF1F-416C-B6F3-EA70D52EA430}" type="presParOf" srcId="{FCF0691B-7827-4C5A-9AED-20975232EB4E}" destId="{42E999CF-2DF2-4077-A0B5-D0789B469061}" srcOrd="1" destOrd="0" presId="urn:microsoft.com/office/officeart/2005/8/layout/bList2#2"/>
    <dgm:cxn modelId="{18641306-BA89-4CCB-B23C-6C04D6274770}" type="presParOf" srcId="{FCF0691B-7827-4C5A-9AED-20975232EB4E}" destId="{A0B32B80-F456-4C1A-8427-EBA888713193}" srcOrd="2" destOrd="0" presId="urn:microsoft.com/office/officeart/2005/8/layout/bList2#2"/>
    <dgm:cxn modelId="{A9A352A5-E9E0-4D59-95B2-60537469BC80}" type="presParOf" srcId="{FCF0691B-7827-4C5A-9AED-20975232EB4E}" destId="{9DE66CEF-1308-4BF0-89D6-BFA354E3F1C4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4F63-EA24-4799-BFBE-BC7429A8B847}">
      <dsp:nvSpPr>
        <dsp:cNvPr id="0" name=""/>
        <dsp:cNvSpPr/>
      </dsp:nvSpPr>
      <dsp:spPr>
        <a:xfrm>
          <a:off x="5257800" y="1206621"/>
          <a:ext cx="2916147" cy="506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54"/>
              </a:lnTo>
              <a:lnTo>
                <a:pt x="2916147" y="253054"/>
              </a:lnTo>
              <a:lnTo>
                <a:pt x="2916147" y="506108"/>
              </a:lnTo>
            </a:path>
          </a:pathLst>
        </a:custGeom>
        <a:noFill/>
        <a:ln w="28575" cap="flat" cmpd="sng" algn="ctr">
          <a:solidFill>
            <a:srgbClr val="7388D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40AEB-214F-4594-A04F-10E210CB6B35}">
      <dsp:nvSpPr>
        <dsp:cNvPr id="0" name=""/>
        <dsp:cNvSpPr/>
      </dsp:nvSpPr>
      <dsp:spPr>
        <a:xfrm>
          <a:off x="5212080" y="1206621"/>
          <a:ext cx="91440" cy="506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10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EAC3A-8428-48CE-A1B0-EE5794E451E6}">
      <dsp:nvSpPr>
        <dsp:cNvPr id="0" name=""/>
        <dsp:cNvSpPr/>
      </dsp:nvSpPr>
      <dsp:spPr>
        <a:xfrm>
          <a:off x="2341652" y="1206621"/>
          <a:ext cx="2916147" cy="506108"/>
        </a:xfrm>
        <a:custGeom>
          <a:avLst/>
          <a:gdLst/>
          <a:ahLst/>
          <a:cxnLst/>
          <a:rect l="0" t="0" r="0" b="0"/>
          <a:pathLst>
            <a:path>
              <a:moveTo>
                <a:pt x="2916147" y="0"/>
              </a:moveTo>
              <a:lnTo>
                <a:pt x="2916147" y="253054"/>
              </a:lnTo>
              <a:lnTo>
                <a:pt x="0" y="253054"/>
              </a:lnTo>
              <a:lnTo>
                <a:pt x="0" y="506108"/>
              </a:lnTo>
            </a:path>
          </a:pathLst>
        </a:custGeom>
        <a:noFill/>
        <a:ln w="28575" cap="flat" cmpd="sng" algn="ctr">
          <a:solidFill>
            <a:srgbClr val="7388D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A913-500A-47DE-A901-287434538184}">
      <dsp:nvSpPr>
        <dsp:cNvPr id="0" name=""/>
        <dsp:cNvSpPr/>
      </dsp:nvSpPr>
      <dsp:spPr>
        <a:xfrm>
          <a:off x="2563954" y="1601"/>
          <a:ext cx="5387690" cy="12050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Демократическая культура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Комплекс ценностей, норм и образцов поведения</a:t>
          </a:r>
          <a:endParaRPr lang="ru-RU" sz="2000" kern="1200" dirty="0"/>
        </a:p>
      </dsp:txBody>
      <dsp:txXfrm>
        <a:off x="2563954" y="1601"/>
        <a:ext cx="5387690" cy="1205019"/>
      </dsp:txXfrm>
    </dsp:sp>
    <dsp:sp modelId="{86754D0E-EA1F-4726-8E4C-BCA3854D1E34}">
      <dsp:nvSpPr>
        <dsp:cNvPr id="0" name=""/>
        <dsp:cNvSpPr/>
      </dsp:nvSpPr>
      <dsp:spPr>
        <a:xfrm>
          <a:off x="1136633" y="1712729"/>
          <a:ext cx="2410038" cy="1205019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Авторитаризм, традиции</a:t>
          </a:r>
          <a:endParaRPr lang="ru-RU" sz="2000" kern="1200" dirty="0"/>
        </a:p>
      </dsp:txBody>
      <dsp:txXfrm>
        <a:off x="1136633" y="1712729"/>
        <a:ext cx="2410038" cy="1205019"/>
      </dsp:txXfrm>
    </dsp:sp>
    <dsp:sp modelId="{8316288D-5718-4952-A522-E13D86C81CBE}">
      <dsp:nvSpPr>
        <dsp:cNvPr id="0" name=""/>
        <dsp:cNvSpPr/>
      </dsp:nvSpPr>
      <dsp:spPr>
        <a:xfrm>
          <a:off x="4052780" y="1712729"/>
          <a:ext cx="2410038" cy="1205019"/>
        </a:xfrm>
        <a:prstGeom prst="rect">
          <a:avLst/>
        </a:prstGeom>
        <a:solidFill>
          <a:schemeClr val="bg2">
            <a:lumMod val="50000"/>
          </a:schemeClr>
        </a:solidFill>
        <a:ln w="38100"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СОЗНАНИЕ</a:t>
          </a:r>
          <a:endParaRPr lang="ru-RU" sz="2000" kern="1200" dirty="0"/>
        </a:p>
      </dsp:txBody>
      <dsp:txXfrm>
        <a:off x="4052780" y="1712729"/>
        <a:ext cx="2410038" cy="1205019"/>
      </dsp:txXfrm>
    </dsp:sp>
    <dsp:sp modelId="{30B65F67-0617-4AFA-9F17-180A43B35968}">
      <dsp:nvSpPr>
        <dsp:cNvPr id="0" name=""/>
        <dsp:cNvSpPr/>
      </dsp:nvSpPr>
      <dsp:spPr>
        <a:xfrm>
          <a:off x="6968927" y="1712729"/>
          <a:ext cx="2410038" cy="1205019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Демократические ценности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Личность-гражданин</a:t>
          </a:r>
          <a:endParaRPr lang="ru-RU" sz="1800" kern="1200" dirty="0"/>
        </a:p>
      </dsp:txBody>
      <dsp:txXfrm>
        <a:off x="6968927" y="1712729"/>
        <a:ext cx="2410038" cy="1205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87AEA-6FB7-4C20-8213-FAB6CDA4DE7C}">
      <dsp:nvSpPr>
        <dsp:cNvPr id="0" name=""/>
        <dsp:cNvSpPr/>
      </dsp:nvSpPr>
      <dsp:spPr>
        <a:xfrm>
          <a:off x="6241" y="433244"/>
          <a:ext cx="1993436" cy="17507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Предоставление студентам широких возможностей выбора учебных курсов и преподавателей и четкого понимания ими конечной цели своего обучения</a:t>
          </a:r>
          <a:endParaRPr lang="ru-RU" sz="1200" kern="1200" dirty="0"/>
        </a:p>
      </dsp:txBody>
      <dsp:txXfrm>
        <a:off x="6241" y="433244"/>
        <a:ext cx="1993436" cy="1750774"/>
      </dsp:txXfrm>
    </dsp:sp>
    <dsp:sp modelId="{6DC82BA6-6851-4AC3-BFDB-903308EB5BDC}">
      <dsp:nvSpPr>
        <dsp:cNvPr id="0" name=""/>
        <dsp:cNvSpPr/>
      </dsp:nvSpPr>
      <dsp:spPr>
        <a:xfrm>
          <a:off x="6241" y="2052660"/>
          <a:ext cx="1993436" cy="6398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6241" y="2052660"/>
        <a:ext cx="1403828" cy="639864"/>
      </dsp:txXfrm>
    </dsp:sp>
    <dsp:sp modelId="{44713530-C25D-44A6-A968-FC0152013768}">
      <dsp:nvSpPr>
        <dsp:cNvPr id="0" name=""/>
        <dsp:cNvSpPr/>
      </dsp:nvSpPr>
      <dsp:spPr>
        <a:xfrm>
          <a:off x="1466461" y="2154297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D6163-298F-42F3-8B5D-7D1D3545C6C3}">
      <dsp:nvSpPr>
        <dsp:cNvPr id="0" name=""/>
        <dsp:cNvSpPr/>
      </dsp:nvSpPr>
      <dsp:spPr>
        <a:xfrm>
          <a:off x="2337015" y="407824"/>
          <a:ext cx="1993436" cy="18524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Возведение роли преподавателя до уровня помощника в получении знаний. Использование системы наставников для приучения студентов к самостоятельности и гражданской ответственности</a:t>
          </a:r>
          <a:endParaRPr lang="ru-RU" sz="1200" kern="1200" dirty="0"/>
        </a:p>
      </dsp:txBody>
      <dsp:txXfrm>
        <a:off x="2337015" y="407824"/>
        <a:ext cx="1993436" cy="1852453"/>
      </dsp:txXfrm>
    </dsp:sp>
    <dsp:sp modelId="{61140C19-89DE-4939-9129-9C57C25F2117}">
      <dsp:nvSpPr>
        <dsp:cNvPr id="0" name=""/>
        <dsp:cNvSpPr/>
      </dsp:nvSpPr>
      <dsp:spPr>
        <a:xfrm>
          <a:off x="2337015" y="2078080"/>
          <a:ext cx="1993436" cy="6398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2337015" y="2078080"/>
        <a:ext cx="1403828" cy="639864"/>
      </dsp:txXfrm>
    </dsp:sp>
    <dsp:sp modelId="{CB297150-4E9B-4387-A502-95988B68ADBB}">
      <dsp:nvSpPr>
        <dsp:cNvPr id="0" name=""/>
        <dsp:cNvSpPr/>
      </dsp:nvSpPr>
      <dsp:spPr>
        <a:xfrm>
          <a:off x="3797234" y="2179716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1627D-1741-4AD3-B47D-6F68F9533921}">
      <dsp:nvSpPr>
        <dsp:cNvPr id="0" name=""/>
        <dsp:cNvSpPr/>
      </dsp:nvSpPr>
      <dsp:spPr>
        <a:xfrm>
          <a:off x="4667788" y="426890"/>
          <a:ext cx="1993436" cy="17761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Наличие демократической системы предоставления и оценки знаний</a:t>
          </a:r>
          <a:endParaRPr lang="ru-RU" sz="1200" kern="1200" dirty="0"/>
        </a:p>
      </dsp:txBody>
      <dsp:txXfrm>
        <a:off x="4667788" y="426890"/>
        <a:ext cx="1993436" cy="1776190"/>
      </dsp:txXfrm>
    </dsp:sp>
    <dsp:sp modelId="{E35C1B2D-A040-4A2C-9B95-70D0C494E940}">
      <dsp:nvSpPr>
        <dsp:cNvPr id="0" name=""/>
        <dsp:cNvSpPr/>
      </dsp:nvSpPr>
      <dsp:spPr>
        <a:xfrm>
          <a:off x="4667788" y="2059014"/>
          <a:ext cx="1993436" cy="6398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4667788" y="2059014"/>
        <a:ext cx="1403828" cy="639864"/>
      </dsp:txXfrm>
    </dsp:sp>
    <dsp:sp modelId="{676777A8-30E7-4E94-86C2-0978A671213F}">
      <dsp:nvSpPr>
        <dsp:cNvPr id="0" name=""/>
        <dsp:cNvSpPr/>
      </dsp:nvSpPr>
      <dsp:spPr>
        <a:xfrm>
          <a:off x="6128008" y="2160651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B9424-2303-4594-A0F0-4663D0147E28}">
      <dsp:nvSpPr>
        <dsp:cNvPr id="0" name=""/>
        <dsp:cNvSpPr/>
      </dsp:nvSpPr>
      <dsp:spPr>
        <a:xfrm>
          <a:off x="6998562" y="433244"/>
          <a:ext cx="1993436" cy="17507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Контроль за качеством образования независимыми организациями</a:t>
          </a:r>
          <a:endParaRPr lang="ru-RU" sz="1200" b="0" kern="1200" dirty="0">
            <a:effectLst/>
          </a:endParaRPr>
        </a:p>
      </dsp:txBody>
      <dsp:txXfrm>
        <a:off x="6998562" y="433244"/>
        <a:ext cx="1993436" cy="1750774"/>
      </dsp:txXfrm>
    </dsp:sp>
    <dsp:sp modelId="{A5E9D9BD-EE7A-4A28-81DC-571D899DA0F7}">
      <dsp:nvSpPr>
        <dsp:cNvPr id="0" name=""/>
        <dsp:cNvSpPr/>
      </dsp:nvSpPr>
      <dsp:spPr>
        <a:xfrm>
          <a:off x="6998562" y="2052660"/>
          <a:ext cx="1993436" cy="6398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6998562" y="2052660"/>
        <a:ext cx="1403828" cy="639864"/>
      </dsp:txXfrm>
    </dsp:sp>
    <dsp:sp modelId="{5A20FA3A-F43C-4588-BF03-585476A8E70F}">
      <dsp:nvSpPr>
        <dsp:cNvPr id="0" name=""/>
        <dsp:cNvSpPr/>
      </dsp:nvSpPr>
      <dsp:spPr>
        <a:xfrm>
          <a:off x="8458781" y="2154297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16FE4-6161-4911-A7D6-117BF8F8D986}">
      <dsp:nvSpPr>
        <dsp:cNvPr id="0" name=""/>
        <dsp:cNvSpPr/>
      </dsp:nvSpPr>
      <dsp:spPr>
        <a:xfrm>
          <a:off x="9329335" y="433244"/>
          <a:ext cx="1993436" cy="17507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Обеспечение равных условий поступления в вузы</a:t>
          </a:r>
          <a:endParaRPr lang="ru-RU" sz="1200" b="0" kern="1200" dirty="0">
            <a:effectLst/>
          </a:endParaRPr>
        </a:p>
      </dsp:txBody>
      <dsp:txXfrm>
        <a:off x="9329335" y="433244"/>
        <a:ext cx="1993436" cy="1750774"/>
      </dsp:txXfrm>
    </dsp:sp>
    <dsp:sp modelId="{952F7277-37D9-4081-A9A0-EDEB4B0DCA09}">
      <dsp:nvSpPr>
        <dsp:cNvPr id="0" name=""/>
        <dsp:cNvSpPr/>
      </dsp:nvSpPr>
      <dsp:spPr>
        <a:xfrm>
          <a:off x="9329335" y="2052660"/>
          <a:ext cx="1993436" cy="6398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9329335" y="2052660"/>
        <a:ext cx="1403828" cy="639864"/>
      </dsp:txXfrm>
    </dsp:sp>
    <dsp:sp modelId="{937E9472-53D2-4096-A984-D7B6D07C6953}">
      <dsp:nvSpPr>
        <dsp:cNvPr id="0" name=""/>
        <dsp:cNvSpPr/>
      </dsp:nvSpPr>
      <dsp:spPr>
        <a:xfrm>
          <a:off x="10789555" y="2154297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558E8-63BF-4290-AFB9-5ECABC488717}">
      <dsp:nvSpPr>
        <dsp:cNvPr id="0" name=""/>
        <dsp:cNvSpPr/>
      </dsp:nvSpPr>
      <dsp:spPr>
        <a:xfrm>
          <a:off x="1171628" y="3222977"/>
          <a:ext cx="1993436" cy="14880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Ориентация высшего образования на конечные результаты -трудоустройство выпускников и удовлетворение требований потребителей - работодателей</a:t>
          </a:r>
          <a:endParaRPr lang="ru-RU" sz="1200" kern="1200" dirty="0"/>
        </a:p>
      </dsp:txBody>
      <dsp:txXfrm>
        <a:off x="1171628" y="3222977"/>
        <a:ext cx="1993436" cy="1488057"/>
      </dsp:txXfrm>
    </dsp:sp>
    <dsp:sp modelId="{253A6549-03F3-4727-83CD-4CCEA17A7055}">
      <dsp:nvSpPr>
        <dsp:cNvPr id="0" name=""/>
        <dsp:cNvSpPr/>
      </dsp:nvSpPr>
      <dsp:spPr>
        <a:xfrm>
          <a:off x="1171628" y="4711035"/>
          <a:ext cx="1993436" cy="6398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1171628" y="4711035"/>
        <a:ext cx="1403828" cy="639864"/>
      </dsp:txXfrm>
    </dsp:sp>
    <dsp:sp modelId="{78F946B5-03A6-44CA-8611-E253CA6E93D0}">
      <dsp:nvSpPr>
        <dsp:cNvPr id="0" name=""/>
        <dsp:cNvSpPr/>
      </dsp:nvSpPr>
      <dsp:spPr>
        <a:xfrm>
          <a:off x="2631848" y="4812671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9798C-69AB-469E-83BA-C845762C11B2}">
      <dsp:nvSpPr>
        <dsp:cNvPr id="0" name=""/>
        <dsp:cNvSpPr/>
      </dsp:nvSpPr>
      <dsp:spPr>
        <a:xfrm>
          <a:off x="3502402" y="3222977"/>
          <a:ext cx="1993436" cy="14880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Интеграция в мировое образовательное сообщество и построение демократических сообщества внутри учебного заведения</a:t>
          </a:r>
          <a:endParaRPr lang="ru-RU" sz="1200" b="0" kern="1200" dirty="0">
            <a:effectLst/>
          </a:endParaRPr>
        </a:p>
      </dsp:txBody>
      <dsp:txXfrm>
        <a:off x="3502402" y="3222977"/>
        <a:ext cx="1993436" cy="1488057"/>
      </dsp:txXfrm>
    </dsp:sp>
    <dsp:sp modelId="{AB6FFDBC-0B18-4C35-8B4A-BBF8E8BE309F}">
      <dsp:nvSpPr>
        <dsp:cNvPr id="0" name=""/>
        <dsp:cNvSpPr/>
      </dsp:nvSpPr>
      <dsp:spPr>
        <a:xfrm>
          <a:off x="3502402" y="4711035"/>
          <a:ext cx="1993436" cy="6398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3502402" y="4711035"/>
        <a:ext cx="1403828" cy="639864"/>
      </dsp:txXfrm>
    </dsp:sp>
    <dsp:sp modelId="{DF52E84F-171D-4D5B-94C9-E9693543FDDD}">
      <dsp:nvSpPr>
        <dsp:cNvPr id="0" name=""/>
        <dsp:cNvSpPr/>
      </dsp:nvSpPr>
      <dsp:spPr>
        <a:xfrm>
          <a:off x="4962621" y="4812671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52210-2043-4F7F-951D-5189300803BB}">
      <dsp:nvSpPr>
        <dsp:cNvPr id="0" name=""/>
        <dsp:cNvSpPr/>
      </dsp:nvSpPr>
      <dsp:spPr>
        <a:xfrm>
          <a:off x="5833175" y="3222977"/>
          <a:ext cx="1993436" cy="14880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Мобильность образования</a:t>
          </a:r>
          <a:endParaRPr lang="ru-RU" sz="1200" b="0" kern="1200" dirty="0">
            <a:effectLst/>
          </a:endParaRPr>
        </a:p>
      </dsp:txBody>
      <dsp:txXfrm>
        <a:off x="5833175" y="3222977"/>
        <a:ext cx="1993436" cy="1488057"/>
      </dsp:txXfrm>
    </dsp:sp>
    <dsp:sp modelId="{9A03534A-5EDD-402C-B2DF-D1DD2A8A6A3B}">
      <dsp:nvSpPr>
        <dsp:cNvPr id="0" name=""/>
        <dsp:cNvSpPr/>
      </dsp:nvSpPr>
      <dsp:spPr>
        <a:xfrm>
          <a:off x="5833175" y="4711035"/>
          <a:ext cx="1993436" cy="6398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5833175" y="4711035"/>
        <a:ext cx="1403828" cy="639864"/>
      </dsp:txXfrm>
    </dsp:sp>
    <dsp:sp modelId="{7866075C-42D1-4B78-9453-9AE106C1160A}">
      <dsp:nvSpPr>
        <dsp:cNvPr id="0" name=""/>
        <dsp:cNvSpPr/>
      </dsp:nvSpPr>
      <dsp:spPr>
        <a:xfrm>
          <a:off x="7293395" y="4812671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E0795-A44E-4CE0-8E8C-3CE020BD8270}">
      <dsp:nvSpPr>
        <dsp:cNvPr id="0" name=""/>
        <dsp:cNvSpPr/>
      </dsp:nvSpPr>
      <dsp:spPr>
        <a:xfrm>
          <a:off x="8163949" y="3222977"/>
          <a:ext cx="1993436" cy="14880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ctr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effectLst/>
            </a:rPr>
            <a:t>Сотрудничество с зарубежными университетами и совместные проекты</a:t>
          </a:r>
          <a:endParaRPr lang="ru-RU" sz="1200" b="0" kern="1200" dirty="0">
            <a:effectLst/>
          </a:endParaRPr>
        </a:p>
      </dsp:txBody>
      <dsp:txXfrm>
        <a:off x="8163949" y="3222977"/>
        <a:ext cx="1993436" cy="1488057"/>
      </dsp:txXfrm>
    </dsp:sp>
    <dsp:sp modelId="{575FB860-095A-4104-8376-B22DB0AB4D87}">
      <dsp:nvSpPr>
        <dsp:cNvPr id="0" name=""/>
        <dsp:cNvSpPr/>
      </dsp:nvSpPr>
      <dsp:spPr>
        <a:xfrm>
          <a:off x="8163949" y="4711035"/>
          <a:ext cx="1993436" cy="6398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effectLst/>
          </a:endParaRPr>
        </a:p>
      </dsp:txBody>
      <dsp:txXfrm>
        <a:off x="8163949" y="4711035"/>
        <a:ext cx="1403828" cy="639864"/>
      </dsp:txXfrm>
    </dsp:sp>
    <dsp:sp modelId="{222F57AE-DE2A-49ED-8D3C-E4F57A20EF54}">
      <dsp:nvSpPr>
        <dsp:cNvPr id="0" name=""/>
        <dsp:cNvSpPr/>
      </dsp:nvSpPr>
      <dsp:spPr>
        <a:xfrm>
          <a:off x="9624168" y="4812671"/>
          <a:ext cx="697702" cy="69770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57A00-59CE-4E99-865E-8983C15D379F}">
      <dsp:nvSpPr>
        <dsp:cNvPr id="0" name=""/>
        <dsp:cNvSpPr/>
      </dsp:nvSpPr>
      <dsp:spPr>
        <a:xfrm>
          <a:off x="0" y="0"/>
          <a:ext cx="8938260" cy="101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Создавать условия гражданской, социальной и профессиональной самореализации студента</a:t>
          </a:r>
          <a:endParaRPr lang="ru-RU" sz="1800" b="1" kern="1200" dirty="0"/>
        </a:p>
      </dsp:txBody>
      <dsp:txXfrm>
        <a:off x="0" y="0"/>
        <a:ext cx="7898750" cy="1018627"/>
      </dsp:txXfrm>
    </dsp:sp>
    <dsp:sp modelId="{D61CE9D5-8F4C-432C-B87A-CBE007039FA3}">
      <dsp:nvSpPr>
        <dsp:cNvPr id="0" name=""/>
        <dsp:cNvSpPr/>
      </dsp:nvSpPr>
      <dsp:spPr>
        <a:xfrm>
          <a:off x="788669" y="1188399"/>
          <a:ext cx="8938260" cy="1018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Вырабатывать предложения по повышению качества образовательного процесса с учетом научных и профессиональных интересов студенчества</a:t>
          </a:r>
          <a:endParaRPr lang="ru-RU" sz="1800" b="1" kern="1200" dirty="0"/>
        </a:p>
      </dsp:txBody>
      <dsp:txXfrm>
        <a:off x="788669" y="1188399"/>
        <a:ext cx="7487481" cy="1018627"/>
      </dsp:txXfrm>
    </dsp:sp>
    <dsp:sp modelId="{8197B946-6275-4E9A-8D28-D5E57F8B696E}">
      <dsp:nvSpPr>
        <dsp:cNvPr id="0" name=""/>
        <dsp:cNvSpPr/>
      </dsp:nvSpPr>
      <dsp:spPr>
        <a:xfrm>
          <a:off x="1577339" y="2376798"/>
          <a:ext cx="8938260" cy="1018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Проводить работу, направленную на повышение сознательности студентов и их требовательности к уровню своих знаний, воспитания бережного отношения к имущественному комплексу, патриотического отношения к духу и традициям образовательной организации</a:t>
          </a:r>
          <a:endParaRPr lang="ru-RU" sz="1800" b="1" kern="1200" dirty="0"/>
        </a:p>
      </dsp:txBody>
      <dsp:txXfrm>
        <a:off x="1577339" y="2376798"/>
        <a:ext cx="7487481" cy="1018627"/>
      </dsp:txXfrm>
    </dsp:sp>
    <dsp:sp modelId="{A31B867B-E884-45A7-AF71-E3104401474D}">
      <dsp:nvSpPr>
        <dsp:cNvPr id="0" name=""/>
        <dsp:cNvSpPr/>
      </dsp:nvSpPr>
      <dsp:spPr>
        <a:xfrm>
          <a:off x="8276151" y="772459"/>
          <a:ext cx="662108" cy="662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8276151" y="772459"/>
        <a:ext cx="662108" cy="662108"/>
      </dsp:txXfrm>
    </dsp:sp>
    <dsp:sp modelId="{CD8316DD-CF19-4C22-BD11-061F102A6214}">
      <dsp:nvSpPr>
        <dsp:cNvPr id="0" name=""/>
        <dsp:cNvSpPr/>
      </dsp:nvSpPr>
      <dsp:spPr>
        <a:xfrm>
          <a:off x="9064821" y="1954067"/>
          <a:ext cx="662108" cy="662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9064821" y="1954067"/>
        <a:ext cx="662108" cy="6621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01D41-DB95-4E01-B99D-528C41AFF113}">
      <dsp:nvSpPr>
        <dsp:cNvPr id="0" name=""/>
        <dsp:cNvSpPr/>
      </dsp:nvSpPr>
      <dsp:spPr>
        <a:xfrm>
          <a:off x="5903" y="120478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Ячейка          «Альянс студентов Казахстана»</a:t>
          </a:r>
          <a:endParaRPr lang="ru-RU" sz="1200" kern="1200" dirty="0"/>
        </a:p>
      </dsp:txBody>
      <dsp:txXfrm>
        <a:off x="5903" y="120478"/>
        <a:ext cx="1307110" cy="975730"/>
      </dsp:txXfrm>
    </dsp:sp>
    <dsp:sp modelId="{500C7386-89E3-473C-B3AB-7F066E08C632}">
      <dsp:nvSpPr>
        <dsp:cNvPr id="0" name=""/>
        <dsp:cNvSpPr/>
      </dsp:nvSpPr>
      <dsp:spPr>
        <a:xfrm>
          <a:off x="5903" y="1096208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03" y="1096208"/>
        <a:ext cx="920500" cy="419564"/>
      </dsp:txXfrm>
    </dsp:sp>
    <dsp:sp modelId="{B134F660-665E-4D8F-AFFE-2CB0B44FD48B}">
      <dsp:nvSpPr>
        <dsp:cNvPr id="0" name=""/>
        <dsp:cNvSpPr/>
      </dsp:nvSpPr>
      <dsp:spPr>
        <a:xfrm>
          <a:off x="904123" y="1103596"/>
          <a:ext cx="576001" cy="5760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AD53B3-1147-42DD-96A2-3055C00FC991}">
      <dsp:nvSpPr>
        <dsp:cNvPr id="0" name=""/>
        <dsp:cNvSpPr/>
      </dsp:nvSpPr>
      <dsp:spPr>
        <a:xfrm>
          <a:off x="1593464" y="120478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9880"/>
              <a:satOff val="845"/>
              <a:lumOff val="10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Филиал        «Малой Ассамблеи народа Казахстана»</a:t>
          </a:r>
          <a:endParaRPr lang="ru-RU" sz="1200" kern="1200" dirty="0"/>
        </a:p>
      </dsp:txBody>
      <dsp:txXfrm>
        <a:off x="1593464" y="120478"/>
        <a:ext cx="1307110" cy="975730"/>
      </dsp:txXfrm>
    </dsp:sp>
    <dsp:sp modelId="{E24183BF-C22E-4123-8E34-988E66B8E180}">
      <dsp:nvSpPr>
        <dsp:cNvPr id="0" name=""/>
        <dsp:cNvSpPr/>
      </dsp:nvSpPr>
      <dsp:spPr>
        <a:xfrm>
          <a:off x="1593464" y="1096208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9880"/>
                <a:satOff val="845"/>
                <a:lumOff val="1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9880"/>
                <a:satOff val="845"/>
                <a:lumOff val="1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9880"/>
                <a:satOff val="845"/>
                <a:lumOff val="1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9880"/>
              <a:satOff val="845"/>
              <a:lumOff val="10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593464" y="1096208"/>
        <a:ext cx="920500" cy="419564"/>
      </dsp:txXfrm>
    </dsp:sp>
    <dsp:sp modelId="{BCE5148C-8FEA-4B81-9CC8-0F9F4B49B293}">
      <dsp:nvSpPr>
        <dsp:cNvPr id="0" name=""/>
        <dsp:cNvSpPr/>
      </dsp:nvSpPr>
      <dsp:spPr>
        <a:xfrm>
          <a:off x="2491684" y="1103596"/>
          <a:ext cx="576001" cy="576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3000" r="-83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3E4A7E-58D6-488D-9506-74E8BB60EDF9}">
      <dsp:nvSpPr>
        <dsp:cNvPr id="0" name=""/>
        <dsp:cNvSpPr/>
      </dsp:nvSpPr>
      <dsp:spPr>
        <a:xfrm>
          <a:off x="3181025" y="120478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9760"/>
              <a:satOff val="1691"/>
              <a:lumOff val="21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Студенческий отряд содействия полиции</a:t>
          </a:r>
          <a:endParaRPr lang="ru-RU" sz="1200" kern="1200" dirty="0"/>
        </a:p>
      </dsp:txBody>
      <dsp:txXfrm>
        <a:off x="3181025" y="120478"/>
        <a:ext cx="1307110" cy="975730"/>
      </dsp:txXfrm>
    </dsp:sp>
    <dsp:sp modelId="{F4270F16-918D-41C4-9375-6A6CD77BF2A6}">
      <dsp:nvSpPr>
        <dsp:cNvPr id="0" name=""/>
        <dsp:cNvSpPr/>
      </dsp:nvSpPr>
      <dsp:spPr>
        <a:xfrm>
          <a:off x="3181025" y="1096208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9760"/>
                <a:satOff val="1691"/>
                <a:lumOff val="21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9760"/>
                <a:satOff val="1691"/>
                <a:lumOff val="21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9760"/>
                <a:satOff val="1691"/>
                <a:lumOff val="21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9760"/>
              <a:satOff val="1691"/>
              <a:lumOff val="21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81025" y="1096208"/>
        <a:ext cx="920500" cy="419564"/>
      </dsp:txXfrm>
    </dsp:sp>
    <dsp:sp modelId="{7E9071FA-89B8-4A50-B74D-2CBB6E222DE8}">
      <dsp:nvSpPr>
        <dsp:cNvPr id="0" name=""/>
        <dsp:cNvSpPr/>
      </dsp:nvSpPr>
      <dsp:spPr>
        <a:xfrm>
          <a:off x="4079245" y="1103596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79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A2C423-7C81-4D23-B174-FD48975F7D1B}">
      <dsp:nvSpPr>
        <dsp:cNvPr id="0" name=""/>
        <dsp:cNvSpPr/>
      </dsp:nvSpPr>
      <dsp:spPr>
        <a:xfrm>
          <a:off x="4768586" y="120478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29640"/>
              <a:satOff val="2536"/>
              <a:lumOff val="31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ССиМО</a:t>
          </a:r>
          <a:r>
            <a:rPr lang="ru-RU" sz="1200" kern="1200" dirty="0" smtClean="0"/>
            <a:t>            «</a:t>
          </a:r>
          <a:r>
            <a:rPr lang="ru-RU" sz="1200" kern="1200" dirty="0" err="1" smtClean="0"/>
            <a:t>Жасыл</a:t>
          </a:r>
          <a:r>
            <a:rPr lang="ru-RU" sz="1200" kern="1200" dirty="0" smtClean="0"/>
            <a:t> Ел»</a:t>
          </a:r>
          <a:endParaRPr lang="ru-RU" sz="1200" kern="1200" dirty="0"/>
        </a:p>
      </dsp:txBody>
      <dsp:txXfrm>
        <a:off x="4768586" y="120478"/>
        <a:ext cx="1307110" cy="975730"/>
      </dsp:txXfrm>
    </dsp:sp>
    <dsp:sp modelId="{DEFB64BA-8B08-4E64-8AD9-42E65A5E76B2}">
      <dsp:nvSpPr>
        <dsp:cNvPr id="0" name=""/>
        <dsp:cNvSpPr/>
      </dsp:nvSpPr>
      <dsp:spPr>
        <a:xfrm>
          <a:off x="4768586" y="1096208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9640"/>
                <a:satOff val="2536"/>
                <a:lumOff val="31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9640"/>
                <a:satOff val="2536"/>
                <a:lumOff val="31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9640"/>
                <a:satOff val="2536"/>
                <a:lumOff val="31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9640"/>
              <a:satOff val="2536"/>
              <a:lumOff val="316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768586" y="1096208"/>
        <a:ext cx="920500" cy="419564"/>
      </dsp:txXfrm>
    </dsp:sp>
    <dsp:sp modelId="{288F5834-4F0E-4694-910F-FFF8DC7C6B59}">
      <dsp:nvSpPr>
        <dsp:cNvPr id="0" name=""/>
        <dsp:cNvSpPr/>
      </dsp:nvSpPr>
      <dsp:spPr>
        <a:xfrm>
          <a:off x="5666807" y="1103596"/>
          <a:ext cx="576001" cy="57600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64AFB3-7719-4679-A9B8-BABFE8E3AAF3}">
      <dsp:nvSpPr>
        <dsp:cNvPr id="0" name=""/>
        <dsp:cNvSpPr/>
      </dsp:nvSpPr>
      <dsp:spPr>
        <a:xfrm>
          <a:off x="6356148" y="120478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39520"/>
              <a:satOff val="3382"/>
              <a:lumOff val="42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Политико-правовой клуб «</a:t>
          </a:r>
          <a:r>
            <a:rPr lang="ru-RU" sz="1200" kern="1200" dirty="0" err="1" smtClean="0"/>
            <a:t>Насихат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6356148" y="120478"/>
        <a:ext cx="1307110" cy="975730"/>
      </dsp:txXfrm>
    </dsp:sp>
    <dsp:sp modelId="{54B3B701-DD02-4E56-B380-21AC683E3AAE}">
      <dsp:nvSpPr>
        <dsp:cNvPr id="0" name=""/>
        <dsp:cNvSpPr/>
      </dsp:nvSpPr>
      <dsp:spPr>
        <a:xfrm>
          <a:off x="6356148" y="1096208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9520"/>
                <a:satOff val="3382"/>
                <a:lumOff val="42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9520"/>
                <a:satOff val="3382"/>
                <a:lumOff val="42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9520"/>
                <a:satOff val="3382"/>
                <a:lumOff val="42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9520"/>
              <a:satOff val="3382"/>
              <a:lumOff val="421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356148" y="1096208"/>
        <a:ext cx="920500" cy="419564"/>
      </dsp:txXfrm>
    </dsp:sp>
    <dsp:sp modelId="{78F4BD96-08D8-47FB-A132-FDEA083AD673}">
      <dsp:nvSpPr>
        <dsp:cNvPr id="0" name=""/>
        <dsp:cNvSpPr/>
      </dsp:nvSpPr>
      <dsp:spPr>
        <a:xfrm>
          <a:off x="7254368" y="1103596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1000" r="-94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D68D9-8AF1-4F3B-A02D-CD64F58EA666}">
      <dsp:nvSpPr>
        <dsp:cNvPr id="0" name=""/>
        <dsp:cNvSpPr/>
      </dsp:nvSpPr>
      <dsp:spPr>
        <a:xfrm>
          <a:off x="7943709" y="120478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49400"/>
              <a:satOff val="4227"/>
              <a:lumOff val="52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Совет омбудсменов</a:t>
          </a:r>
          <a:endParaRPr lang="ru-RU" sz="1200" kern="1200" dirty="0"/>
        </a:p>
      </dsp:txBody>
      <dsp:txXfrm>
        <a:off x="7943709" y="120478"/>
        <a:ext cx="1307110" cy="975730"/>
      </dsp:txXfrm>
    </dsp:sp>
    <dsp:sp modelId="{6B6775F9-138F-4959-BACE-C0BE0052DFE7}">
      <dsp:nvSpPr>
        <dsp:cNvPr id="0" name=""/>
        <dsp:cNvSpPr/>
      </dsp:nvSpPr>
      <dsp:spPr>
        <a:xfrm>
          <a:off x="7943709" y="1096208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9400"/>
                <a:satOff val="4227"/>
                <a:lumOff val="52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9400"/>
                <a:satOff val="4227"/>
                <a:lumOff val="52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9400"/>
                <a:satOff val="4227"/>
                <a:lumOff val="52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9400"/>
              <a:satOff val="4227"/>
              <a:lumOff val="527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943709" y="1096208"/>
        <a:ext cx="920500" cy="419564"/>
      </dsp:txXfrm>
    </dsp:sp>
    <dsp:sp modelId="{640C0810-1236-4972-80F0-34E7F6194A48}">
      <dsp:nvSpPr>
        <dsp:cNvPr id="0" name=""/>
        <dsp:cNvSpPr/>
      </dsp:nvSpPr>
      <dsp:spPr>
        <a:xfrm>
          <a:off x="8841929" y="1103596"/>
          <a:ext cx="576001" cy="576001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63000" r="-63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5BD8F4-BAEA-4A34-9E4A-5CC7E24590F4}">
      <dsp:nvSpPr>
        <dsp:cNvPr id="0" name=""/>
        <dsp:cNvSpPr/>
      </dsp:nvSpPr>
      <dsp:spPr>
        <a:xfrm>
          <a:off x="9531270" y="120478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59281"/>
              <a:satOff val="5073"/>
              <a:lumOff val="6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Дебатный</a:t>
          </a:r>
          <a:r>
            <a:rPr lang="ru-RU" sz="1200" kern="1200" dirty="0" smtClean="0"/>
            <a:t> клуб «Лидер»</a:t>
          </a:r>
          <a:endParaRPr lang="ru-RU" sz="1200" kern="1200" dirty="0"/>
        </a:p>
      </dsp:txBody>
      <dsp:txXfrm>
        <a:off x="9531270" y="120478"/>
        <a:ext cx="1307110" cy="975730"/>
      </dsp:txXfrm>
    </dsp:sp>
    <dsp:sp modelId="{E6192EF7-F834-4525-9562-6A7D01AB016C}">
      <dsp:nvSpPr>
        <dsp:cNvPr id="0" name=""/>
        <dsp:cNvSpPr/>
      </dsp:nvSpPr>
      <dsp:spPr>
        <a:xfrm>
          <a:off x="9531270" y="1096208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9281"/>
                <a:satOff val="5073"/>
                <a:lumOff val="6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9281"/>
                <a:satOff val="5073"/>
                <a:lumOff val="6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9281"/>
                <a:satOff val="5073"/>
                <a:lumOff val="6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9281"/>
              <a:satOff val="5073"/>
              <a:lumOff val="63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9531270" y="1096208"/>
        <a:ext cx="920500" cy="419564"/>
      </dsp:txXfrm>
    </dsp:sp>
    <dsp:sp modelId="{F528EBD2-5AA8-430F-885F-542D41ABF915}">
      <dsp:nvSpPr>
        <dsp:cNvPr id="0" name=""/>
        <dsp:cNvSpPr/>
      </dsp:nvSpPr>
      <dsp:spPr>
        <a:xfrm>
          <a:off x="10429490" y="1103596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7"/>
          <a:srcRect/>
          <a:stretch>
            <a:fillRect l="-63000" r="-163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2A6A0D-BD2F-4F44-A145-780D6F67606E}">
      <dsp:nvSpPr>
        <dsp:cNvPr id="0" name=""/>
        <dsp:cNvSpPr/>
      </dsp:nvSpPr>
      <dsp:spPr>
        <a:xfrm>
          <a:off x="5903" y="1906181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69161"/>
              <a:satOff val="5918"/>
              <a:lumOff val="73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Студенческий совет Дома студентов</a:t>
          </a:r>
          <a:endParaRPr lang="ru-RU" sz="1200" kern="1200" dirty="0"/>
        </a:p>
      </dsp:txBody>
      <dsp:txXfrm>
        <a:off x="5903" y="1906181"/>
        <a:ext cx="1307110" cy="975730"/>
      </dsp:txXfrm>
    </dsp:sp>
    <dsp:sp modelId="{EDF1A757-0560-4360-AE05-5E70565A2AA0}">
      <dsp:nvSpPr>
        <dsp:cNvPr id="0" name=""/>
        <dsp:cNvSpPr/>
      </dsp:nvSpPr>
      <dsp:spPr>
        <a:xfrm>
          <a:off x="5903" y="2881912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9161"/>
                <a:satOff val="5918"/>
                <a:lumOff val="73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69161"/>
                <a:satOff val="5918"/>
                <a:lumOff val="73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69161"/>
                <a:satOff val="5918"/>
                <a:lumOff val="73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69161"/>
              <a:satOff val="5918"/>
              <a:lumOff val="73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03" y="2881912"/>
        <a:ext cx="920500" cy="419564"/>
      </dsp:txXfrm>
    </dsp:sp>
    <dsp:sp modelId="{6E065D72-DC21-4306-BEAA-FBA83731F372}">
      <dsp:nvSpPr>
        <dsp:cNvPr id="0" name=""/>
        <dsp:cNvSpPr/>
      </dsp:nvSpPr>
      <dsp:spPr>
        <a:xfrm>
          <a:off x="904123" y="2889299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100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5E4D0-8438-4A54-A3FB-25E50B8B1361}">
      <dsp:nvSpPr>
        <dsp:cNvPr id="0" name=""/>
        <dsp:cNvSpPr/>
      </dsp:nvSpPr>
      <dsp:spPr>
        <a:xfrm>
          <a:off x="1593464" y="1906181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79041"/>
              <a:satOff val="6764"/>
              <a:lumOff val="84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Научное общество «</a:t>
          </a:r>
          <a:r>
            <a:rPr lang="ru-RU" sz="1200" kern="1200" dirty="0" err="1" smtClean="0"/>
            <a:t>Concordia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1593464" y="1906181"/>
        <a:ext cx="1307110" cy="975730"/>
      </dsp:txXfrm>
    </dsp:sp>
    <dsp:sp modelId="{15ABE1EF-4828-490C-9D0A-F8A979C54DC1}">
      <dsp:nvSpPr>
        <dsp:cNvPr id="0" name=""/>
        <dsp:cNvSpPr/>
      </dsp:nvSpPr>
      <dsp:spPr>
        <a:xfrm>
          <a:off x="1593464" y="2881912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79041"/>
                <a:satOff val="6764"/>
                <a:lumOff val="8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79041"/>
                <a:satOff val="6764"/>
                <a:lumOff val="8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79041"/>
                <a:satOff val="6764"/>
                <a:lumOff val="8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79041"/>
              <a:satOff val="6764"/>
              <a:lumOff val="843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593464" y="2881912"/>
        <a:ext cx="920500" cy="419564"/>
      </dsp:txXfrm>
    </dsp:sp>
    <dsp:sp modelId="{D0AFF2D0-B8EA-407F-834C-6CD0ED53CCD1}">
      <dsp:nvSpPr>
        <dsp:cNvPr id="0" name=""/>
        <dsp:cNvSpPr/>
      </dsp:nvSpPr>
      <dsp:spPr>
        <a:xfrm>
          <a:off x="2491135" y="2889299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9"/>
          <a:srcRect/>
          <a:stretch>
            <a:fillRect t="-2000" b="3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95FD4F-942D-4007-A0D8-CB702598C1AC}">
      <dsp:nvSpPr>
        <dsp:cNvPr id="0" name=""/>
        <dsp:cNvSpPr/>
      </dsp:nvSpPr>
      <dsp:spPr>
        <a:xfrm>
          <a:off x="3181025" y="1906181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88921"/>
              <a:satOff val="7609"/>
              <a:lumOff val="94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Клуб веселых и находчивых</a:t>
          </a:r>
          <a:endParaRPr lang="ru-RU" sz="1200" kern="1200" dirty="0"/>
        </a:p>
      </dsp:txBody>
      <dsp:txXfrm>
        <a:off x="3181025" y="1906181"/>
        <a:ext cx="1307110" cy="975730"/>
      </dsp:txXfrm>
    </dsp:sp>
    <dsp:sp modelId="{AD60BF07-926D-4B4E-999E-C1A4B0E36E81}">
      <dsp:nvSpPr>
        <dsp:cNvPr id="0" name=""/>
        <dsp:cNvSpPr/>
      </dsp:nvSpPr>
      <dsp:spPr>
        <a:xfrm>
          <a:off x="3181025" y="2881912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88921"/>
                <a:satOff val="7609"/>
                <a:lumOff val="9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88921"/>
                <a:satOff val="7609"/>
                <a:lumOff val="9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88921"/>
                <a:satOff val="7609"/>
                <a:lumOff val="9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88921"/>
              <a:satOff val="7609"/>
              <a:lumOff val="94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81025" y="2881912"/>
        <a:ext cx="920500" cy="419564"/>
      </dsp:txXfrm>
    </dsp:sp>
    <dsp:sp modelId="{A95C5E95-EF90-4DF4-A59F-BDF44E864083}">
      <dsp:nvSpPr>
        <dsp:cNvPr id="0" name=""/>
        <dsp:cNvSpPr/>
      </dsp:nvSpPr>
      <dsp:spPr>
        <a:xfrm>
          <a:off x="4079245" y="2889299"/>
          <a:ext cx="576001" cy="576001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F862A3-51AB-47F4-BF43-53AE10982880}">
      <dsp:nvSpPr>
        <dsp:cNvPr id="0" name=""/>
        <dsp:cNvSpPr/>
      </dsp:nvSpPr>
      <dsp:spPr>
        <a:xfrm>
          <a:off x="4768586" y="1906181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Студенческое радио «ПГУ FM»</a:t>
          </a:r>
          <a:endParaRPr lang="ru-RU" sz="1200" kern="1200" dirty="0"/>
        </a:p>
      </dsp:txBody>
      <dsp:txXfrm>
        <a:off x="4768586" y="1906181"/>
        <a:ext cx="1307110" cy="975730"/>
      </dsp:txXfrm>
    </dsp:sp>
    <dsp:sp modelId="{F10BDED8-0BC6-465C-82C2-5621EDF521CB}">
      <dsp:nvSpPr>
        <dsp:cNvPr id="0" name=""/>
        <dsp:cNvSpPr/>
      </dsp:nvSpPr>
      <dsp:spPr>
        <a:xfrm>
          <a:off x="4768586" y="2881912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98801"/>
                <a:satOff val="8455"/>
                <a:lumOff val="105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98801"/>
                <a:satOff val="8455"/>
                <a:lumOff val="105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98801"/>
                <a:satOff val="8455"/>
                <a:lumOff val="105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768586" y="2881912"/>
        <a:ext cx="920500" cy="419564"/>
      </dsp:txXfrm>
    </dsp:sp>
    <dsp:sp modelId="{43024920-A805-424B-9267-213CBBCE256A}">
      <dsp:nvSpPr>
        <dsp:cNvPr id="0" name=""/>
        <dsp:cNvSpPr/>
      </dsp:nvSpPr>
      <dsp:spPr>
        <a:xfrm>
          <a:off x="5666807" y="2889299"/>
          <a:ext cx="576001" cy="57600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B9A157-8EB5-4F52-B607-601FF51F59CD}">
      <dsp:nvSpPr>
        <dsp:cNvPr id="0" name=""/>
        <dsp:cNvSpPr/>
      </dsp:nvSpPr>
      <dsp:spPr>
        <a:xfrm>
          <a:off x="6356148" y="1906181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08681"/>
              <a:satOff val="9300"/>
              <a:lumOff val="115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Молодежь за здоровый образ жизни</a:t>
          </a:r>
          <a:endParaRPr lang="ru-RU" sz="1200" kern="1200" dirty="0"/>
        </a:p>
      </dsp:txBody>
      <dsp:txXfrm>
        <a:off x="6356148" y="1906181"/>
        <a:ext cx="1307110" cy="975730"/>
      </dsp:txXfrm>
    </dsp:sp>
    <dsp:sp modelId="{67698050-8889-4A12-B7E1-3DE4BAFCC0BB}">
      <dsp:nvSpPr>
        <dsp:cNvPr id="0" name=""/>
        <dsp:cNvSpPr/>
      </dsp:nvSpPr>
      <dsp:spPr>
        <a:xfrm>
          <a:off x="6356148" y="2881912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08681"/>
                <a:satOff val="9300"/>
                <a:lumOff val="115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8681"/>
                <a:satOff val="9300"/>
                <a:lumOff val="115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8681"/>
                <a:satOff val="9300"/>
                <a:lumOff val="115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8681"/>
              <a:satOff val="9300"/>
              <a:lumOff val="115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356148" y="2881912"/>
        <a:ext cx="920500" cy="419564"/>
      </dsp:txXfrm>
    </dsp:sp>
    <dsp:sp modelId="{38DEB034-AD46-4DC2-92F5-994E80282E49}">
      <dsp:nvSpPr>
        <dsp:cNvPr id="0" name=""/>
        <dsp:cNvSpPr/>
      </dsp:nvSpPr>
      <dsp:spPr>
        <a:xfrm>
          <a:off x="7254368" y="2889299"/>
          <a:ext cx="576001" cy="576001"/>
        </a:xfrm>
        <a:prstGeom prst="ellipse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98A63E-788A-4E41-8FB2-1B1452C30F6F}">
      <dsp:nvSpPr>
        <dsp:cNvPr id="0" name=""/>
        <dsp:cNvSpPr/>
      </dsp:nvSpPr>
      <dsp:spPr>
        <a:xfrm>
          <a:off x="7943709" y="1906181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18561"/>
              <a:satOff val="10145"/>
              <a:lumOff val="126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Спортивный клуб «</a:t>
          </a:r>
          <a:r>
            <a:rPr lang="ru-RU" sz="1200" kern="1200" dirty="0" err="1" smtClean="0"/>
            <a:t>Сункар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7943709" y="1906181"/>
        <a:ext cx="1307110" cy="975730"/>
      </dsp:txXfrm>
    </dsp:sp>
    <dsp:sp modelId="{CD266CD3-C9D1-4BF7-8AB1-24F2906D4F63}">
      <dsp:nvSpPr>
        <dsp:cNvPr id="0" name=""/>
        <dsp:cNvSpPr/>
      </dsp:nvSpPr>
      <dsp:spPr>
        <a:xfrm>
          <a:off x="7943709" y="2881912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18561"/>
                <a:satOff val="10145"/>
                <a:lumOff val="126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18561"/>
                <a:satOff val="10145"/>
                <a:lumOff val="126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18561"/>
                <a:satOff val="10145"/>
                <a:lumOff val="126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18561"/>
              <a:satOff val="10145"/>
              <a:lumOff val="1264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943709" y="2881912"/>
        <a:ext cx="920500" cy="419564"/>
      </dsp:txXfrm>
    </dsp:sp>
    <dsp:sp modelId="{BEE911DA-4E56-45BD-A6EE-73493A6E31CB}">
      <dsp:nvSpPr>
        <dsp:cNvPr id="0" name=""/>
        <dsp:cNvSpPr/>
      </dsp:nvSpPr>
      <dsp:spPr>
        <a:xfrm>
          <a:off x="8841929" y="2889299"/>
          <a:ext cx="576001" cy="576001"/>
        </a:xfrm>
        <a:prstGeom prst="ellipse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CE3A9A-3BAA-40C3-B9DC-C848E11079D2}">
      <dsp:nvSpPr>
        <dsp:cNvPr id="0" name=""/>
        <dsp:cNvSpPr/>
      </dsp:nvSpPr>
      <dsp:spPr>
        <a:xfrm>
          <a:off x="9531270" y="1906181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28441"/>
              <a:satOff val="10991"/>
              <a:lumOff val="137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Клуб любителей книги «Вдохновение»</a:t>
          </a:r>
          <a:endParaRPr lang="ru-RU" sz="1200" kern="1200" dirty="0"/>
        </a:p>
      </dsp:txBody>
      <dsp:txXfrm>
        <a:off x="9531270" y="1906181"/>
        <a:ext cx="1307110" cy="975730"/>
      </dsp:txXfrm>
    </dsp:sp>
    <dsp:sp modelId="{CB031348-BF7C-48E1-BA9B-389E9791CD98}">
      <dsp:nvSpPr>
        <dsp:cNvPr id="0" name=""/>
        <dsp:cNvSpPr/>
      </dsp:nvSpPr>
      <dsp:spPr>
        <a:xfrm>
          <a:off x="9531270" y="2881912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28441"/>
                <a:satOff val="10991"/>
                <a:lumOff val="137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28441"/>
                <a:satOff val="10991"/>
                <a:lumOff val="137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28441"/>
                <a:satOff val="10991"/>
                <a:lumOff val="137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28441"/>
              <a:satOff val="10991"/>
              <a:lumOff val="137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9531270" y="2881912"/>
        <a:ext cx="920500" cy="419564"/>
      </dsp:txXfrm>
    </dsp:sp>
    <dsp:sp modelId="{F359CB01-F369-48DD-BC93-7045B8612F07}">
      <dsp:nvSpPr>
        <dsp:cNvPr id="0" name=""/>
        <dsp:cNvSpPr/>
      </dsp:nvSpPr>
      <dsp:spPr>
        <a:xfrm>
          <a:off x="10429490" y="2889299"/>
          <a:ext cx="576001" cy="576001"/>
        </a:xfrm>
        <a:prstGeom prst="ellipse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4000" r="-84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24CADF-08E5-415F-8E32-CE9087598C99}">
      <dsp:nvSpPr>
        <dsp:cNvPr id="0" name=""/>
        <dsp:cNvSpPr/>
      </dsp:nvSpPr>
      <dsp:spPr>
        <a:xfrm>
          <a:off x="5903" y="3691885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38321"/>
              <a:satOff val="11836"/>
              <a:lumOff val="147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Дискуссионный клуб любителей театра</a:t>
          </a:r>
          <a:endParaRPr lang="ru-RU" sz="1200" kern="1200" dirty="0"/>
        </a:p>
      </dsp:txBody>
      <dsp:txXfrm>
        <a:off x="5903" y="3691885"/>
        <a:ext cx="1307110" cy="975730"/>
      </dsp:txXfrm>
    </dsp:sp>
    <dsp:sp modelId="{0D265660-D1EF-411A-8B73-2E28CF748C86}">
      <dsp:nvSpPr>
        <dsp:cNvPr id="0" name=""/>
        <dsp:cNvSpPr/>
      </dsp:nvSpPr>
      <dsp:spPr>
        <a:xfrm>
          <a:off x="5903" y="4667616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38321"/>
                <a:satOff val="11836"/>
                <a:lumOff val="14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38321"/>
                <a:satOff val="11836"/>
                <a:lumOff val="14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38321"/>
                <a:satOff val="11836"/>
                <a:lumOff val="14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38321"/>
              <a:satOff val="11836"/>
              <a:lumOff val="1475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03" y="4667616"/>
        <a:ext cx="920500" cy="419564"/>
      </dsp:txXfrm>
    </dsp:sp>
    <dsp:sp modelId="{9AC5D8A1-94FE-416A-8C0A-CB33CFD929ED}">
      <dsp:nvSpPr>
        <dsp:cNvPr id="0" name=""/>
        <dsp:cNvSpPr/>
      </dsp:nvSpPr>
      <dsp:spPr>
        <a:xfrm>
          <a:off x="904123" y="4675003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t="4000" r="-6000" b="-59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349BFD-CED9-4DA8-98C7-1D4A7A844661}">
      <dsp:nvSpPr>
        <dsp:cNvPr id="0" name=""/>
        <dsp:cNvSpPr/>
      </dsp:nvSpPr>
      <dsp:spPr>
        <a:xfrm>
          <a:off x="1593464" y="3691885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48201"/>
              <a:satOff val="12682"/>
              <a:lumOff val="158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Музыкальный салон</a:t>
          </a:r>
          <a:endParaRPr lang="ru-RU" sz="1200" kern="1200" dirty="0"/>
        </a:p>
      </dsp:txBody>
      <dsp:txXfrm>
        <a:off x="1593464" y="3691885"/>
        <a:ext cx="1307110" cy="975730"/>
      </dsp:txXfrm>
    </dsp:sp>
    <dsp:sp modelId="{085A37A2-BCC2-49D6-BE66-32C9C882518B}">
      <dsp:nvSpPr>
        <dsp:cNvPr id="0" name=""/>
        <dsp:cNvSpPr/>
      </dsp:nvSpPr>
      <dsp:spPr>
        <a:xfrm>
          <a:off x="1593464" y="4667616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48201"/>
                <a:satOff val="12682"/>
                <a:lumOff val="158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48201"/>
                <a:satOff val="12682"/>
                <a:lumOff val="158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48201"/>
                <a:satOff val="12682"/>
                <a:lumOff val="158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48201"/>
              <a:satOff val="12682"/>
              <a:lumOff val="1581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593464" y="4667616"/>
        <a:ext cx="920500" cy="419564"/>
      </dsp:txXfrm>
    </dsp:sp>
    <dsp:sp modelId="{B026623D-C483-4CEA-8F95-90B117972BE8}">
      <dsp:nvSpPr>
        <dsp:cNvPr id="0" name=""/>
        <dsp:cNvSpPr/>
      </dsp:nvSpPr>
      <dsp:spPr>
        <a:xfrm>
          <a:off x="2491684" y="4675003"/>
          <a:ext cx="576001" cy="576001"/>
        </a:xfrm>
        <a:prstGeom prst="ellipse">
          <a:avLst/>
        </a:prstGeom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94C1A-8F12-49D6-9B67-38F3B1A5D56D}">
      <dsp:nvSpPr>
        <dsp:cNvPr id="0" name=""/>
        <dsp:cNvSpPr/>
      </dsp:nvSpPr>
      <dsp:spPr>
        <a:xfrm>
          <a:off x="3181025" y="3691885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58082"/>
              <a:satOff val="13527"/>
              <a:lumOff val="168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Комитет «Молодой журналист»</a:t>
          </a:r>
          <a:endParaRPr lang="ru-RU" sz="1200" kern="1200" dirty="0"/>
        </a:p>
      </dsp:txBody>
      <dsp:txXfrm>
        <a:off x="3181025" y="3691885"/>
        <a:ext cx="1307110" cy="975730"/>
      </dsp:txXfrm>
    </dsp:sp>
    <dsp:sp modelId="{C1BC54D8-91DA-4F23-AF77-63D0D82FA693}">
      <dsp:nvSpPr>
        <dsp:cNvPr id="0" name=""/>
        <dsp:cNvSpPr/>
      </dsp:nvSpPr>
      <dsp:spPr>
        <a:xfrm>
          <a:off x="3181025" y="4667616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58082"/>
                <a:satOff val="13527"/>
                <a:lumOff val="168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58082"/>
                <a:satOff val="13527"/>
                <a:lumOff val="168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58082"/>
                <a:satOff val="13527"/>
                <a:lumOff val="168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58082"/>
              <a:satOff val="13527"/>
              <a:lumOff val="1686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81025" y="4667616"/>
        <a:ext cx="920500" cy="419564"/>
      </dsp:txXfrm>
    </dsp:sp>
    <dsp:sp modelId="{B471B034-EEB5-42A5-B381-6E73F49CC8BF}">
      <dsp:nvSpPr>
        <dsp:cNvPr id="0" name=""/>
        <dsp:cNvSpPr/>
      </dsp:nvSpPr>
      <dsp:spPr>
        <a:xfrm>
          <a:off x="4079245" y="4675003"/>
          <a:ext cx="576001" cy="576001"/>
        </a:xfrm>
        <a:prstGeom prst="ellipse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B0992F-6A16-4874-B5DB-978FD143BFB2}">
      <dsp:nvSpPr>
        <dsp:cNvPr id="0" name=""/>
        <dsp:cNvSpPr/>
      </dsp:nvSpPr>
      <dsp:spPr>
        <a:xfrm>
          <a:off x="4768586" y="3691885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67962"/>
              <a:satOff val="14373"/>
              <a:lumOff val="179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Комитет «Ярмарка выпускников»</a:t>
          </a:r>
          <a:endParaRPr lang="ru-RU" sz="1200" kern="1200" dirty="0"/>
        </a:p>
      </dsp:txBody>
      <dsp:txXfrm>
        <a:off x="4768586" y="3691885"/>
        <a:ext cx="1307110" cy="975730"/>
      </dsp:txXfrm>
    </dsp:sp>
    <dsp:sp modelId="{543DD4A3-5797-47E3-9713-863A826E99AB}">
      <dsp:nvSpPr>
        <dsp:cNvPr id="0" name=""/>
        <dsp:cNvSpPr/>
      </dsp:nvSpPr>
      <dsp:spPr>
        <a:xfrm>
          <a:off x="4768586" y="4667616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67962"/>
                <a:satOff val="14373"/>
                <a:lumOff val="179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67962"/>
                <a:satOff val="14373"/>
                <a:lumOff val="179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67962"/>
                <a:satOff val="14373"/>
                <a:lumOff val="179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67962"/>
              <a:satOff val="14373"/>
              <a:lumOff val="179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768586" y="4667616"/>
        <a:ext cx="920500" cy="419564"/>
      </dsp:txXfrm>
    </dsp:sp>
    <dsp:sp modelId="{D6E6E165-13CF-4115-9DEB-3289B3566522}">
      <dsp:nvSpPr>
        <dsp:cNvPr id="0" name=""/>
        <dsp:cNvSpPr/>
      </dsp:nvSpPr>
      <dsp:spPr>
        <a:xfrm>
          <a:off x="5666807" y="4675003"/>
          <a:ext cx="576001" cy="576001"/>
        </a:xfrm>
        <a:prstGeom prst="ellipse">
          <a:avLst/>
        </a:prstGeom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C3A6CE-98EB-4589-AE5C-FADB1AE06701}">
      <dsp:nvSpPr>
        <dsp:cNvPr id="0" name=""/>
        <dsp:cNvSpPr/>
      </dsp:nvSpPr>
      <dsp:spPr>
        <a:xfrm>
          <a:off x="6356148" y="3691885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77842"/>
              <a:satOff val="15218"/>
              <a:lumOff val="189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Комитет «Помощь психолога»</a:t>
          </a:r>
          <a:endParaRPr lang="ru-RU" sz="1200" kern="1200" dirty="0"/>
        </a:p>
      </dsp:txBody>
      <dsp:txXfrm>
        <a:off x="6356148" y="3691885"/>
        <a:ext cx="1307110" cy="975730"/>
      </dsp:txXfrm>
    </dsp:sp>
    <dsp:sp modelId="{BD745572-2946-4F98-A40D-6F0C3862C557}">
      <dsp:nvSpPr>
        <dsp:cNvPr id="0" name=""/>
        <dsp:cNvSpPr/>
      </dsp:nvSpPr>
      <dsp:spPr>
        <a:xfrm>
          <a:off x="6356148" y="4667616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77842"/>
                <a:satOff val="15218"/>
                <a:lumOff val="189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77842"/>
                <a:satOff val="15218"/>
                <a:lumOff val="189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77842"/>
                <a:satOff val="15218"/>
                <a:lumOff val="189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77842"/>
              <a:satOff val="15218"/>
              <a:lumOff val="1897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356148" y="4667616"/>
        <a:ext cx="920500" cy="419564"/>
      </dsp:txXfrm>
    </dsp:sp>
    <dsp:sp modelId="{2B67F293-AC07-40EC-BEDC-BDC1C76CAA1D}">
      <dsp:nvSpPr>
        <dsp:cNvPr id="0" name=""/>
        <dsp:cNvSpPr/>
      </dsp:nvSpPr>
      <dsp:spPr>
        <a:xfrm>
          <a:off x="7254368" y="4675003"/>
          <a:ext cx="576001" cy="576001"/>
        </a:xfrm>
        <a:prstGeom prst="ellipse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E6F2C-3D19-4B25-A9AA-24C183138C52}">
      <dsp:nvSpPr>
        <dsp:cNvPr id="0" name=""/>
        <dsp:cNvSpPr/>
      </dsp:nvSpPr>
      <dsp:spPr>
        <a:xfrm>
          <a:off x="7943709" y="3691885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87722"/>
              <a:satOff val="16064"/>
              <a:lumOff val="200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Молодежное крыло              «</a:t>
          </a:r>
          <a:r>
            <a:rPr lang="ru-RU" sz="1200" kern="1200" dirty="0" err="1" smtClean="0"/>
            <a:t>Жас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Отан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7943709" y="3691885"/>
        <a:ext cx="1307110" cy="975730"/>
      </dsp:txXfrm>
    </dsp:sp>
    <dsp:sp modelId="{49EC9D12-EAE7-4FA5-843F-B3871C492016}">
      <dsp:nvSpPr>
        <dsp:cNvPr id="0" name=""/>
        <dsp:cNvSpPr/>
      </dsp:nvSpPr>
      <dsp:spPr>
        <a:xfrm>
          <a:off x="7943709" y="4667616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87722"/>
                <a:satOff val="16064"/>
                <a:lumOff val="20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87722"/>
                <a:satOff val="16064"/>
                <a:lumOff val="20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87722"/>
                <a:satOff val="16064"/>
                <a:lumOff val="20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87722"/>
              <a:satOff val="16064"/>
              <a:lumOff val="2002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943709" y="4667616"/>
        <a:ext cx="920500" cy="419564"/>
      </dsp:txXfrm>
    </dsp:sp>
    <dsp:sp modelId="{0DAF2A19-E084-4D51-B540-C292A3CD68A9}">
      <dsp:nvSpPr>
        <dsp:cNvPr id="0" name=""/>
        <dsp:cNvSpPr/>
      </dsp:nvSpPr>
      <dsp:spPr>
        <a:xfrm>
          <a:off x="8841929" y="4675003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0" r="-90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364836-3679-4C85-A15A-CE5ECA74842D}">
      <dsp:nvSpPr>
        <dsp:cNvPr id="0" name=""/>
        <dsp:cNvSpPr/>
      </dsp:nvSpPr>
      <dsp:spPr>
        <a:xfrm>
          <a:off x="9531270" y="3691885"/>
          <a:ext cx="1307110" cy="975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Философский клуб «</a:t>
          </a:r>
          <a:r>
            <a:rPr lang="ru-RU" sz="1200" kern="1200" dirty="0" err="1" smtClean="0"/>
            <a:t>Таным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9531270" y="3691885"/>
        <a:ext cx="1307110" cy="975730"/>
      </dsp:txXfrm>
    </dsp:sp>
    <dsp:sp modelId="{A0B32B80-F456-4C1A-8427-EBA888713193}">
      <dsp:nvSpPr>
        <dsp:cNvPr id="0" name=""/>
        <dsp:cNvSpPr/>
      </dsp:nvSpPr>
      <dsp:spPr>
        <a:xfrm>
          <a:off x="9531270" y="4667616"/>
          <a:ext cx="1307110" cy="4195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97602"/>
                <a:satOff val="16909"/>
                <a:lumOff val="21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97602"/>
                <a:satOff val="16909"/>
                <a:lumOff val="21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9531270" y="4667616"/>
        <a:ext cx="920500" cy="419564"/>
      </dsp:txXfrm>
    </dsp:sp>
    <dsp:sp modelId="{9DE66CEF-1308-4BF0-89D6-BFA354E3F1C4}">
      <dsp:nvSpPr>
        <dsp:cNvPr id="0" name=""/>
        <dsp:cNvSpPr/>
      </dsp:nvSpPr>
      <dsp:spPr>
        <a:xfrm>
          <a:off x="10429490" y="4675003"/>
          <a:ext cx="576001" cy="576001"/>
        </a:xfrm>
        <a:prstGeom prst="ellipse">
          <a:avLst/>
        </a:prstGeom>
        <a:blipFill dpi="0" rotWithShape="1">
          <a:blip xmlns:r="http://schemas.openxmlformats.org/officeDocument/2006/relationships"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4000" r="-6000"/>
          </a:stretch>
        </a:blip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27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12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85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87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84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27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51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78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82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59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6401"/>
                    </a14:imgEffect>
                    <a14:imgEffect>
                      <a14:saturation sat="199000"/>
                    </a14:imgEffect>
                    <a14:imgEffect>
                      <a14:brightnessContrast bright="30000" contrast="29000"/>
                    </a14:imgEffect>
                  </a14:imgLayer>
                </a14:imgProps>
              </a:ext>
            </a:extLst>
          </a:blip>
          <a:srcRect/>
          <a:stretch>
            <a:fillRect t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DBEFC-F78E-42D1-A276-B59EFD732D1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24A8-F693-4CDC-945A-6D98EAEF9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89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335" y="2639040"/>
            <a:ext cx="9144000" cy="97231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Роль университета в продвижении устойчивой демократической культуры в </a:t>
            </a:r>
            <a:r>
              <a:rPr 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Казахстане</a:t>
            </a:r>
            <a:endParaRPr lang="ru-RU" sz="32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3271" y="894158"/>
            <a:ext cx="6440128" cy="778162"/>
          </a:xfrm>
          <a:prstGeom prst="roundRect">
            <a:avLst/>
          </a:prstGeom>
          <a:solidFill>
            <a:srgbClr val="0C67A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565" y="310750"/>
            <a:ext cx="2077296" cy="181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2586" y="929296"/>
            <a:ext cx="5735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Павлодарский государственный университет имени С.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Торайгырова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453298" y="3964889"/>
            <a:ext cx="3071951" cy="1486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Ректор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Павлодарского государственного университета имени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С.Торайгырова</a:t>
            </a:r>
            <a:r>
              <a:rPr lang="kk-KZ" sz="1600" b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октор экономических наук, профессор,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С.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Омирбаев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3781" y="6157140"/>
            <a:ext cx="171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Павлодар, 2013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9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816225"/>
            <a:ext cx="115062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35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Стратегия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«Казахстан – 2050»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0639" y="1275464"/>
            <a:ext cx="11186556" cy="1297397"/>
          </a:xfrm>
          <a:prstGeom prst="roundRect">
            <a:avLst>
              <a:gd name="adj" fmla="val 5679"/>
            </a:avLst>
          </a:prstGeom>
          <a:solidFill>
            <a:schemeClr val="lt1"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\\192.168.5.3\design\2050\баннеры\ru\7 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37669"/>
            <a:ext cx="12192000" cy="40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443274"/>
            <a:ext cx="10515600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«Изменилась </a:t>
            </a:r>
            <a:r>
              <a:rPr lang="ru-RU" sz="2000" i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парадигма задач, которые нам предстоит решать: характер и глубина происходящих в мире трансформаций требуют устойчивого долгосрочного развития»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9256" y="2208874"/>
            <a:ext cx="1605424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Н.А.НАЗАРБАЕВ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06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>
                <a:solidFill>
                  <a:schemeClr val="bg2">
                    <a:lumMod val="25000"/>
                  </a:schemeClr>
                </a:solidFill>
              </a:rPr>
              <a:t>Диспозитив формирования демократической культуры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57358472"/>
              </p:ext>
            </p:extLst>
          </p:nvPr>
        </p:nvGraphicFramePr>
        <p:xfrm>
          <a:off x="838200" y="979549"/>
          <a:ext cx="10515600" cy="291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2400" y="4582449"/>
            <a:ext cx="9347200" cy="14120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623153" y="4731221"/>
            <a:ext cx="2724531" cy="660914"/>
            <a:chOff x="598851" y="1936251"/>
            <a:chExt cx="2724531" cy="13622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598851" y="1936251"/>
              <a:ext cx="2724531" cy="1362265"/>
            </a:xfrm>
            <a:prstGeom prst="rect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598851" y="1936251"/>
              <a:ext cx="2724531" cy="1362265"/>
            </a:xfrm>
            <a:prstGeom prst="rect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Учебный процесс</a:t>
              </a:r>
              <a:endParaRPr lang="ru-RU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43611" y="4731221"/>
            <a:ext cx="2724531" cy="660914"/>
            <a:chOff x="3895534" y="1936251"/>
            <a:chExt cx="2724531" cy="13622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3895534" y="1936251"/>
              <a:ext cx="2724531" cy="1362265"/>
            </a:xfrm>
            <a:prstGeom prst="rect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895534" y="1936251"/>
              <a:ext cx="2724531" cy="1362265"/>
            </a:xfrm>
            <a:prstGeom prst="rect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Самоуправление </a:t>
              </a:r>
              <a:endParaRPr lang="ru-RU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572376" y="4731221"/>
            <a:ext cx="3035300" cy="660914"/>
            <a:chOff x="7192217" y="1936251"/>
            <a:chExt cx="2724531" cy="13622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7192217" y="1936251"/>
              <a:ext cx="2724531" cy="1362265"/>
            </a:xfrm>
            <a:prstGeom prst="rect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7300547" y="1936251"/>
              <a:ext cx="2489201" cy="1362265"/>
            </a:xfrm>
            <a:prstGeom prst="rect">
              <a:avLst/>
            </a:prstGeom>
            <a:ln/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Молодежные общественные и политические организации</a:t>
              </a:r>
              <a:endParaRPr lang="ru-RU" sz="1600" kern="1200" dirty="0"/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>
            <a:off x="3171825" y="2428875"/>
            <a:ext cx="9525" cy="285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005359" y="2438400"/>
            <a:ext cx="9525" cy="285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96000" y="2432049"/>
            <a:ext cx="0" cy="24765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47684" y="3281585"/>
            <a:ext cx="5234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298108" y="3290131"/>
            <a:ext cx="50420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94475" y="4144713"/>
            <a:ext cx="6220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03902" y="4153256"/>
            <a:ext cx="0" cy="429193"/>
          </a:xfrm>
          <a:prstGeom prst="line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090714" y="4144713"/>
            <a:ext cx="5286" cy="437736"/>
          </a:xfrm>
          <a:prstGeom prst="line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005359" y="4144713"/>
            <a:ext cx="0" cy="429193"/>
          </a:xfrm>
          <a:prstGeom prst="line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096000" y="3912124"/>
            <a:ext cx="0" cy="232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422400" y="5572421"/>
            <a:ext cx="9347200" cy="78124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758379" y="5720957"/>
            <a:ext cx="456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Демократизация пространства вуза</a:t>
            </a:r>
          </a:p>
        </p:txBody>
      </p:sp>
    </p:spTree>
    <p:extLst>
      <p:ext uri="{BB962C8B-B14F-4D97-AF65-F5344CB8AC3E}">
        <p14:creationId xmlns:p14="http://schemas.microsoft.com/office/powerpoint/2010/main" xmlns="" val="2517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Становление демократической культуры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429064" y="1051998"/>
            <a:ext cx="1339471" cy="135300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5000" r="-175000"/>
            </a:stretch>
          </a:blipFill>
          <a:scene3d>
            <a:camera prst="orthographicFron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8490100" y="2409744"/>
            <a:ext cx="1339471" cy="135300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7000" r="-47000"/>
            </a:stretch>
          </a:blipFill>
          <a:scene3d>
            <a:camera prst="orthographicFron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2429064" y="3848899"/>
            <a:ext cx="1339471" cy="135300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0" r="-50000"/>
            </a:stretch>
          </a:blipFill>
          <a:scene3d>
            <a:camera prst="orthographicFron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8490100" y="5210308"/>
            <a:ext cx="1339471" cy="1353001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96000" r="-96000"/>
            </a:stretch>
          </a:blipFill>
          <a:scene3d>
            <a:camera prst="orthographicFron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3768535" y="1081168"/>
            <a:ext cx="6264465" cy="1176639"/>
            <a:chOff x="4892466" y="778"/>
            <a:chExt cx="2991486" cy="1353001"/>
          </a:xfrm>
          <a:scene3d>
            <a:camera prst="orthographicFront" zoom="95000"/>
            <a:lightRig rig="flat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4892466" y="778"/>
              <a:ext cx="2991486" cy="135300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4980590" y="778"/>
              <a:ext cx="2806218" cy="135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kern="1200" dirty="0" smtClean="0"/>
                <a:t>1) создавать условия для свободного развития и инициировать активность граждан</a:t>
              </a:r>
              <a:endParaRPr lang="ru-RU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86000" y="2497926"/>
            <a:ext cx="6204100" cy="1176639"/>
            <a:chOff x="3419047" y="1577025"/>
            <a:chExt cx="2991486" cy="1353001"/>
          </a:xfrm>
          <a:scene3d>
            <a:camera prst="orthographicFront" zoom="95000"/>
            <a:lightRig rig="fla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3419047" y="1577025"/>
              <a:ext cx="2991486" cy="135300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3498873" y="1577025"/>
              <a:ext cx="2826965" cy="135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kern="1200" dirty="0" smtClean="0"/>
                <a:t>2) улучшать качество жизни граждан, так как это формирует систему взглядов и ценностей людей</a:t>
              </a:r>
              <a:endParaRPr lang="ru-RU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861665" y="3948288"/>
            <a:ext cx="6171335" cy="1176639"/>
            <a:chOff x="4892466" y="3153272"/>
            <a:chExt cx="2991487" cy="1353001"/>
          </a:xfrm>
          <a:scene3d>
            <a:camera prst="orthographicFront" zoom="95000"/>
            <a:lightRig rig="flat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4892466" y="3153272"/>
              <a:ext cx="2991487" cy="135300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009014" y="3153272"/>
              <a:ext cx="2715902" cy="135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kern="1200" dirty="0" smtClean="0"/>
                <a:t>3) приобщать граждан к политической культуре через систему образования, независимые СМИ и полноценную работу институтов гражданского общества</a:t>
              </a:r>
              <a:endParaRPr lang="ru-RU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86000" y="5285070"/>
            <a:ext cx="6204100" cy="1176639"/>
            <a:chOff x="3419047" y="4729519"/>
            <a:chExt cx="2991486" cy="1353001"/>
          </a:xfrm>
          <a:scene3d>
            <a:camera prst="orthographicFront" zoom="95000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3419047" y="4729519"/>
              <a:ext cx="2991486" cy="135300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549867" y="4729519"/>
              <a:ext cx="2775971" cy="135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/>
                <a:t>4) с помощью системы образования и воспитания прививать - гуманистические, демократические, общечеловеческие ценности новым поколениям</a:t>
              </a:r>
              <a:endParaRPr lang="ru-R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542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Демократизаци</a:t>
            </a:r>
            <a:r>
              <a:rPr lang="kk-KZ" sz="3200" b="1" dirty="0">
                <a:solidFill>
                  <a:schemeClr val="bg2">
                    <a:lumMod val="25000"/>
                  </a:schemeClr>
                </a:solidFill>
              </a:rPr>
              <a:t>я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учебного процесса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07773468"/>
              </p:ext>
            </p:extLst>
          </p:nvPr>
        </p:nvGraphicFramePr>
        <p:xfrm>
          <a:off x="381000" y="1028700"/>
          <a:ext cx="11493500" cy="591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4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Дисциплины, формирующие демократическую культуру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3555812"/>
              </p:ext>
            </p:extLst>
          </p:nvPr>
        </p:nvGraphicFramePr>
        <p:xfrm>
          <a:off x="211623" y="898016"/>
          <a:ext cx="5797291" cy="5786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574"/>
                <a:gridCol w="1607089"/>
                <a:gridCol w="1607089"/>
                <a:gridCol w="1511539"/>
              </a:tblGrid>
              <a:tr h="191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Специальность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Модуль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Дисциплина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Формируемые компетенции </a:t>
                      </a:r>
                    </a:p>
                  </a:txBody>
                  <a:tcPr marL="26772" marR="26772" marT="0" marB="0"/>
                </a:tc>
              </a:tr>
              <a:tr h="38818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5В050200 (6М050200) Политология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Политическая идеология 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Политическая культура и идеология;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Политическая мысль Казахстана</a:t>
                      </a:r>
                    </a:p>
                  </a:txBody>
                  <a:tcPr marL="26772" marR="26772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 способность брать на себя ответственность, участвовать в совместном принятии решений, в функционировании и в улучшении демократических институтов;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 понимания и поддержке специфики казахстанской модели демократии;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 навыки прогнозирования дальнейшего развития демократических институтов РК. </a:t>
                      </a:r>
                    </a:p>
                  </a:txBody>
                  <a:tcPr marL="26772" marR="26772" marT="0" marB="0"/>
                </a:tc>
              </a:tr>
              <a:tr h="388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Внутренняя и внешняя политика и миграция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Внутренняя и внешняя политика Республики Казахстан;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Политика и миграция. </a:t>
                      </a:r>
                    </a:p>
                  </a:txBody>
                  <a:tcPr marL="26772" marR="267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Современные международные отношения и государственная политика в условиях глобализации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Государственная политика;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Современные международные отношения и глобальное развитие.</a:t>
                      </a:r>
                    </a:p>
                  </a:txBody>
                  <a:tcPr marL="26772" marR="267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18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5В020400 Культурология 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Этическая, эстетическая и социальная мысль казахского общества в начале ХХ века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Культура и социально-политическая мысль казахского общества</a:t>
                      </a:r>
                    </a:p>
                  </a:txBody>
                  <a:tcPr marL="26772" marR="267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 компетенции, касающиеся жизни в политкультурном обществе, которые должны способствовать пониманию различий, способности и готовности жить с людьми других культур, языков и религий;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 </a:t>
                      </a:r>
                    </a:p>
                  </a:txBody>
                  <a:tcPr marL="26772" marR="26772" marT="0" marB="0"/>
                </a:tc>
              </a:tr>
              <a:tr h="88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Современная и прикладная культура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Современная культура</a:t>
                      </a:r>
                    </a:p>
                  </a:txBody>
                  <a:tcPr marL="26772" marR="267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6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5В020300 (6М020300) История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История и историография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Историография и источниковедение истории Казахстана;  Историография и источниковедение истории зарубежных стран.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Общественно-политические связи Казахстана с Повольжьем, Приуральем и Западной Сибирью;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Социально-политическое и культурное наследие Г.Н.Потанина. </a:t>
                      </a:r>
                    </a:p>
                  </a:txBody>
                  <a:tcPr marL="26772" marR="267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Формируются: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 знания об основных тенденциях демократического движения в Казахстане и сопредельных территориях, о влиянии западных ценностей на формирование казахской ментальности и на характер национально-освободительного движения в Казахстане, навыков и умений анализа закономерностей становления и эволюции демократической культуры для модернизирующихся Казахстана и России.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 </a:t>
                      </a:r>
                    </a:p>
                  </a:txBody>
                  <a:tcPr marL="26772" marR="26772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8991935"/>
              </p:ext>
            </p:extLst>
          </p:nvPr>
        </p:nvGraphicFramePr>
        <p:xfrm>
          <a:off x="6249338" y="911225"/>
          <a:ext cx="5208654" cy="5760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385"/>
                <a:gridCol w="1272368"/>
                <a:gridCol w="1466107"/>
                <a:gridCol w="1523794"/>
              </a:tblGrid>
              <a:tr h="426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 </a:t>
                      </a: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Дисциплины ООД</a:t>
                      </a: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Модули дисциплины. </a:t>
                      </a: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Формируемые компетенции </a:t>
                      </a:r>
                    </a:p>
                  </a:txBody>
                  <a:tcPr marL="52552" marR="52552" marT="0" marB="0"/>
                </a:tc>
              </a:tr>
              <a:tr h="5333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Все специальности </a:t>
                      </a: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История Казахстана;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Политология;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Социология </a:t>
                      </a: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Алаштану</a:t>
                      </a:r>
                      <a:r>
                        <a:rPr lang="ru-RU" sz="800" dirty="0"/>
                        <a:t>; Новая история Казахстана;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Политическое сознание;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Культура демократической и политической модернизации общества;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Социология культуры. </a:t>
                      </a: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Формируются: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 знания о формировании и развитии демократических институтов в традиционном казахском кочевом обществе;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 знания об основных этапах становления и развития национально-освободительного движения казахов, об основных ценностях и характере развития  либерально-демократического движения </a:t>
                      </a:r>
                      <a:r>
                        <a:rPr lang="ru-RU" sz="800" dirty="0" err="1"/>
                        <a:t>Алаш</a:t>
                      </a:r>
                      <a:r>
                        <a:rPr lang="ru-RU" sz="800" dirty="0"/>
                        <a:t>, ценности, нормы и образцы поведения  граждан, организованное участие их во власти и контроля над ней.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 </a:t>
                      </a:r>
                    </a:p>
                  </a:txBody>
                  <a:tcPr marL="52552" marR="52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37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«Самоуправление»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239" y="2032000"/>
            <a:ext cx="11186556" cy="4064000"/>
          </a:xfrm>
          <a:prstGeom prst="roundRect">
            <a:avLst>
              <a:gd name="adj" fmla="val 567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886700448"/>
              </p:ext>
            </p:extLst>
          </p:nvPr>
        </p:nvGraphicFramePr>
        <p:xfrm>
          <a:off x="736600" y="2433340"/>
          <a:ext cx="10515600" cy="339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270000" y="1435100"/>
            <a:ext cx="9537700" cy="596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59843" y="14103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0"/>
                <a:solidFill>
                  <a:schemeClr val="bg1"/>
                </a:solidFill>
              </a:rPr>
              <a:t>Задачи </a:t>
            </a:r>
            <a:r>
              <a:rPr lang="ru-RU" b="1" dirty="0">
                <a:ln w="0"/>
                <a:solidFill>
                  <a:schemeClr val="bg1"/>
                </a:solidFill>
              </a:rPr>
              <a:t>формирования демократической культуры в процессе профессиональной социализации: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36152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Структура «Самоуправления»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239" y="1041400"/>
            <a:ext cx="11186556" cy="5461000"/>
          </a:xfrm>
          <a:prstGeom prst="roundRect">
            <a:avLst>
              <a:gd name="adj" fmla="val 5679"/>
            </a:avLst>
          </a:prstGeom>
          <a:solidFill>
            <a:schemeClr val="lt1"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876381627"/>
              </p:ext>
            </p:extLst>
          </p:nvPr>
        </p:nvGraphicFramePr>
        <p:xfrm>
          <a:off x="660399" y="1130917"/>
          <a:ext cx="11011395" cy="537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40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0"/>
            <a:ext cx="10515600" cy="470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Молодежные и общественные организации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2722" y="939800"/>
            <a:ext cx="11186556" cy="5600700"/>
          </a:xfrm>
          <a:prstGeom prst="roundRect">
            <a:avLst>
              <a:gd name="adj" fmla="val 5679"/>
            </a:avLst>
          </a:prstGeom>
          <a:solidFill>
            <a:schemeClr val="lt1">
              <a:alpha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78427"/>
            <a:ext cx="1219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669363"/>
            <a:ext cx="13843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378486" y="1149044"/>
            <a:ext cx="3439443" cy="5112056"/>
            <a:chOff x="4378486" y="1149044"/>
            <a:chExt cx="3439443" cy="511205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380695" y="1149044"/>
              <a:ext cx="3435027" cy="1612900"/>
              <a:chOff x="3540286" y="0"/>
              <a:chExt cx="3435027" cy="16129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540286" y="0"/>
                <a:ext cx="3435027" cy="16129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6"/>
              <p:cNvSpPr/>
              <p:nvPr/>
            </p:nvSpPr>
            <p:spPr>
              <a:xfrm>
                <a:off x="3540286" y="480059"/>
                <a:ext cx="3435027" cy="645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Профсоюзная организация студентов</a:t>
                </a:r>
                <a:endParaRPr lang="ru-RU" sz="2400" kern="1200" dirty="0"/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4378486" y="2535636"/>
              <a:ext cx="3439443" cy="3725464"/>
            </a:xfrm>
            <a:prstGeom prst="roundRect">
              <a:avLst>
                <a:gd name="adj" fmla="val 389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03886" y="2603454"/>
              <a:ext cx="341404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Цель</a:t>
              </a:r>
              <a:r>
                <a:rPr lang="ru-RU" sz="1600" b="1" dirty="0"/>
                <a:t>: </a:t>
              </a:r>
              <a:r>
                <a:rPr lang="ru-RU" sz="1600" dirty="0"/>
                <a:t>правовая защита студентов, социальная защита студенчества, организация досуга и оздоровление студентов.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38904" y="3994711"/>
              <a:ext cx="3114191" cy="2076127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770005" y="1139980"/>
            <a:ext cx="3435027" cy="1612900"/>
            <a:chOff x="7078364" y="0"/>
            <a:chExt cx="3435027" cy="16129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7078364" y="0"/>
              <a:ext cx="3435027" cy="16129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7078364" y="480059"/>
              <a:ext cx="3435027" cy="6451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Первичное отделение МК «</a:t>
              </a:r>
              <a:r>
                <a:rPr lang="ru-RU" sz="2400" kern="1200" dirty="0" err="1" smtClean="0"/>
                <a:t>Жас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Отан</a:t>
              </a:r>
              <a:r>
                <a:rPr lang="ru-RU" sz="2400" kern="1200" dirty="0" smtClean="0"/>
                <a:t>» </a:t>
              </a:r>
              <a:endParaRPr lang="ru-RU" sz="2400" kern="1200" dirty="0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770004" y="2526572"/>
            <a:ext cx="3439443" cy="3725464"/>
          </a:xfrm>
          <a:prstGeom prst="roundRect">
            <a:avLst>
              <a:gd name="adj" fmla="val 38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95404" y="2594390"/>
            <a:ext cx="3414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Цель:</a:t>
            </a:r>
            <a:r>
              <a:rPr lang="ru-RU" sz="1600" dirty="0" smtClean="0"/>
              <a:t> </a:t>
            </a:r>
            <a:r>
              <a:rPr lang="ru-RU" sz="1600" dirty="0"/>
              <a:t>консолидация молодежи Казахстана на основе платформы политики </a:t>
            </a:r>
            <a:r>
              <a:rPr lang="ru-RU" sz="1600" dirty="0" smtClean="0"/>
              <a:t>Президента страны.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031675" y="1177388"/>
            <a:ext cx="3439443" cy="5112056"/>
            <a:chOff x="838200" y="1149044"/>
            <a:chExt cx="3439443" cy="511205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42616" y="1149044"/>
              <a:ext cx="3435027" cy="1612900"/>
              <a:chOff x="2207" y="0"/>
              <a:chExt cx="3435027" cy="16129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207" y="0"/>
                <a:ext cx="3435027" cy="16129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2207" y="480060"/>
                <a:ext cx="3435027" cy="645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Комитет по делам молодежи </a:t>
                </a:r>
                <a:endParaRPr lang="ru-RU" sz="2400" kern="1200" dirty="0"/>
              </a:p>
            </p:txBody>
          </p:sp>
        </p:grpSp>
        <p:sp>
          <p:nvSpPr>
            <p:cNvPr id="3" name="Скругленный прямоугольник 2"/>
            <p:cNvSpPr/>
            <p:nvPr/>
          </p:nvSpPr>
          <p:spPr>
            <a:xfrm>
              <a:off x="838200" y="2535636"/>
              <a:ext cx="3439443" cy="3725464"/>
            </a:xfrm>
            <a:prstGeom prst="roundRect">
              <a:avLst>
                <a:gd name="adj" fmla="val 389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63600" y="2603454"/>
              <a:ext cx="341404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Цель: </a:t>
              </a:r>
              <a:r>
                <a:rPr lang="ru-RU" sz="1600" dirty="0"/>
                <a:t>создание условий для студенческого самоуправления, развитие творческого потенциала молодежи, развитие личности с активной гражданской позицией.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8714" y="3983694"/>
              <a:ext cx="3238414" cy="215354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605" y="4602159"/>
            <a:ext cx="2824384" cy="1468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166" y="3423040"/>
            <a:ext cx="1579956" cy="11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4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9c37cbcc67235ed8c99c3c5f3ff023f2559d45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829</Words>
  <Application>Microsoft Office PowerPoint</Application>
  <PresentationFormat>Произвольный</PresentationFormat>
  <Paragraphs>123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Роль университета в продвижении устойчивой демократической культуры в Казахстане</vt:lpstr>
      <vt:lpstr>Стратегия «Казахстан – 2050» </vt:lpstr>
      <vt:lpstr>Диспозитив формирования демократической культуры</vt:lpstr>
      <vt:lpstr>Становление демократической культуры </vt:lpstr>
      <vt:lpstr>Демократизация учебного процесса</vt:lpstr>
      <vt:lpstr>Дисциплины, формирующие демократическую культуру </vt:lpstr>
      <vt:lpstr>«Самоуправление»</vt:lpstr>
      <vt:lpstr>Структура «Самоуправления»</vt:lpstr>
      <vt:lpstr>Молодежные и общественные организации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университета в продвижении устойчивой демократической культуры в Казахстане</dc:title>
  <dc:creator>Rakym</dc:creator>
  <cp:lastModifiedBy>User</cp:lastModifiedBy>
  <cp:revision>58</cp:revision>
  <dcterms:created xsi:type="dcterms:W3CDTF">2013-10-18T05:13:24Z</dcterms:created>
  <dcterms:modified xsi:type="dcterms:W3CDTF">2013-11-06T06:06:19Z</dcterms:modified>
</cp:coreProperties>
</file>