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73"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4" r:id="rId18"/>
    <p:sldId id="291" r:id="rId19"/>
    <p:sldId id="292" r:id="rId20"/>
    <p:sldId id="293" r:id="rId21"/>
    <p:sldId id="276" r:id="rId22"/>
  </p:sldIdLst>
  <p:sldSz cx="12192000" cy="6858000"/>
  <p:notesSz cx="6858000" cy="9144000"/>
  <p:custDataLst>
    <p:tags r:id="rId2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p:scale>
          <a:sx n="100" d="100"/>
          <a:sy n="100" d="100"/>
        </p:scale>
        <p:origin x="-72" y="-36"/>
      </p:cViewPr>
      <p:guideLst>
        <p:guide orient="horz" pos="2160"/>
        <p:guide pos="381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1.png"/><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1.jpeg"/><Relationship Id="rId1" Type="http://schemas.openxmlformats.org/officeDocument/2006/relationships/image" Target="../media/image8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31.png"/><Relationship Id="rId7" Type="http://schemas.openxmlformats.org/officeDocument/2006/relationships/image" Target="../media/image161.png"/><Relationship Id="rId2" Type="http://schemas.openxmlformats.org/officeDocument/2006/relationships/image" Target="../media/image121.png"/><Relationship Id="rId1" Type="http://schemas.openxmlformats.org/officeDocument/2006/relationships/image" Target="../media/image111.png"/><Relationship Id="rId6" Type="http://schemas.microsoft.com/office/2007/relationships/hdphoto" Target="../media/hdphoto1.wdp"/><Relationship Id="rId5" Type="http://schemas.openxmlformats.org/officeDocument/2006/relationships/image" Target="../media/image151.png"/><Relationship Id="rId4" Type="http://schemas.openxmlformats.org/officeDocument/2006/relationships/image" Target="../media/image1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84F4C-00DB-4F35-912A-2483B87957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DBB05C1-1A57-4809-A31B-67532112761F}">
      <dgm:prSet/>
      <dgm:spPr/>
      <dgm:t>
        <a:bodyPr/>
        <a:lstStyle/>
        <a:p>
          <a:pPr rtl="0"/>
          <a:r>
            <a:rPr lang="ru-RU" dirty="0" smtClean="0"/>
            <a:t>готовит программу внешнего визита (совместно с агентством)</a:t>
          </a:r>
          <a:endParaRPr lang="ru-RU" dirty="0"/>
        </a:p>
      </dgm:t>
    </dgm:pt>
    <dgm:pt modelId="{0AF865B0-9698-4BA0-A39E-A01F5CFF730E}" type="parTrans" cxnId="{1F9E7BA3-32E2-4C05-A7DB-603E30213906}">
      <dgm:prSet/>
      <dgm:spPr/>
      <dgm:t>
        <a:bodyPr/>
        <a:lstStyle/>
        <a:p>
          <a:endParaRPr lang="ru-RU"/>
        </a:p>
      </dgm:t>
    </dgm:pt>
    <dgm:pt modelId="{DBFF8EDA-0AAA-42AE-B40A-D5FE60CDF320}" type="sibTrans" cxnId="{1F9E7BA3-32E2-4C05-A7DB-603E30213906}">
      <dgm:prSet/>
      <dgm:spPr/>
      <dgm:t>
        <a:bodyPr/>
        <a:lstStyle/>
        <a:p>
          <a:endParaRPr lang="ru-RU"/>
        </a:p>
      </dgm:t>
    </dgm:pt>
    <dgm:pt modelId="{FF2C3810-930F-4BFF-BCF4-56F8B4AC2C2D}">
      <dgm:prSet/>
      <dgm:spPr/>
      <dgm:t>
        <a:bodyPr/>
        <a:lstStyle/>
        <a:p>
          <a:pPr rtl="0"/>
          <a:r>
            <a:rPr lang="ru-RU" dirty="0" smtClean="0"/>
            <a:t>разрабатывает план работы экспертной группы</a:t>
          </a:r>
          <a:endParaRPr lang="ru-RU" dirty="0"/>
        </a:p>
      </dgm:t>
    </dgm:pt>
    <dgm:pt modelId="{ECE76957-EDE1-4860-B8B9-FB496EA16F6E}" type="parTrans" cxnId="{EBEF33D9-D4D3-43FA-9E42-0E4D961A8362}">
      <dgm:prSet/>
      <dgm:spPr/>
      <dgm:t>
        <a:bodyPr/>
        <a:lstStyle/>
        <a:p>
          <a:endParaRPr lang="ru-RU"/>
        </a:p>
      </dgm:t>
    </dgm:pt>
    <dgm:pt modelId="{FC210E01-D97D-449B-9F96-0937E473AB07}" type="sibTrans" cxnId="{EBEF33D9-D4D3-43FA-9E42-0E4D961A8362}">
      <dgm:prSet/>
      <dgm:spPr/>
      <dgm:t>
        <a:bodyPr/>
        <a:lstStyle/>
        <a:p>
          <a:endParaRPr lang="ru-RU"/>
        </a:p>
      </dgm:t>
    </dgm:pt>
    <dgm:pt modelId="{D2A15AA2-0581-47BA-BB1D-EBB6D0CA9641}">
      <dgm:prSet/>
      <dgm:spPr/>
      <dgm:t>
        <a:bodyPr/>
        <a:lstStyle/>
        <a:p>
          <a:pPr rtl="0"/>
          <a:r>
            <a:rPr lang="ru-RU" dirty="0" smtClean="0"/>
            <a:t>распределяет функции и объем работы внутри команды аудиторов </a:t>
          </a:r>
          <a:endParaRPr lang="ru-RU" dirty="0"/>
        </a:p>
      </dgm:t>
    </dgm:pt>
    <dgm:pt modelId="{24AFEDBA-6491-4539-A432-82F7056C8E0A}" type="parTrans" cxnId="{43BFBF9B-8848-4E63-B919-E43DBFDBE6BF}">
      <dgm:prSet/>
      <dgm:spPr/>
      <dgm:t>
        <a:bodyPr/>
        <a:lstStyle/>
        <a:p>
          <a:endParaRPr lang="ru-RU"/>
        </a:p>
      </dgm:t>
    </dgm:pt>
    <dgm:pt modelId="{289A420C-C6E0-4A94-9438-0B0E057636BB}" type="sibTrans" cxnId="{43BFBF9B-8848-4E63-B919-E43DBFDBE6BF}">
      <dgm:prSet/>
      <dgm:spPr/>
      <dgm:t>
        <a:bodyPr/>
        <a:lstStyle/>
        <a:p>
          <a:endParaRPr lang="ru-RU"/>
        </a:p>
      </dgm:t>
    </dgm:pt>
    <dgm:pt modelId="{8D225367-0D63-475B-9971-2091815436AA}">
      <dgm:prSet/>
      <dgm:spPr/>
      <dgm:t>
        <a:bodyPr/>
        <a:lstStyle/>
        <a:p>
          <a:pPr rtl="0"/>
          <a:r>
            <a:rPr lang="ru-RU" dirty="0" smtClean="0"/>
            <a:t>управляет коммуникациями в группе </a:t>
          </a:r>
          <a:endParaRPr lang="ru-RU" dirty="0"/>
        </a:p>
      </dgm:t>
    </dgm:pt>
    <dgm:pt modelId="{6F4DD3F2-7019-4423-8908-B561C2E5436D}" type="parTrans" cxnId="{DC4A158A-6B3A-4286-B1F1-C63A7511DF25}">
      <dgm:prSet/>
      <dgm:spPr/>
      <dgm:t>
        <a:bodyPr/>
        <a:lstStyle/>
        <a:p>
          <a:endParaRPr lang="ru-RU"/>
        </a:p>
      </dgm:t>
    </dgm:pt>
    <dgm:pt modelId="{BA5731B2-1B19-4CB4-B0A0-CA44033CE7D6}" type="sibTrans" cxnId="{DC4A158A-6B3A-4286-B1F1-C63A7511DF25}">
      <dgm:prSet/>
      <dgm:spPr/>
      <dgm:t>
        <a:bodyPr/>
        <a:lstStyle/>
        <a:p>
          <a:endParaRPr lang="ru-RU"/>
        </a:p>
      </dgm:t>
    </dgm:pt>
    <dgm:pt modelId="{7BE5AF29-5F5A-4308-88A3-CAF49A8FC331}">
      <dgm:prSet/>
      <dgm:spPr/>
      <dgm:t>
        <a:bodyPr/>
        <a:lstStyle/>
        <a:p>
          <a:pPr rtl="0"/>
          <a:r>
            <a:rPr lang="ru-RU" dirty="0" smtClean="0"/>
            <a:t>организует дискуссии внутри команды </a:t>
          </a:r>
          <a:endParaRPr lang="ru-RU" dirty="0"/>
        </a:p>
      </dgm:t>
    </dgm:pt>
    <dgm:pt modelId="{BE483EC7-F6C9-403E-8563-0A5793F788F6}" type="parTrans" cxnId="{84BAEBFC-4BBB-4518-9680-2DB4EC2DE8B3}">
      <dgm:prSet/>
      <dgm:spPr/>
      <dgm:t>
        <a:bodyPr/>
        <a:lstStyle/>
        <a:p>
          <a:endParaRPr lang="ru-RU"/>
        </a:p>
      </dgm:t>
    </dgm:pt>
    <dgm:pt modelId="{A12C6F4C-9A44-4A6F-B00C-954C90DF59CD}" type="sibTrans" cxnId="{84BAEBFC-4BBB-4518-9680-2DB4EC2DE8B3}">
      <dgm:prSet/>
      <dgm:spPr/>
      <dgm:t>
        <a:bodyPr/>
        <a:lstStyle/>
        <a:p>
          <a:endParaRPr lang="ru-RU"/>
        </a:p>
      </dgm:t>
    </dgm:pt>
    <dgm:pt modelId="{E8AD5D73-ABED-4963-8058-5043FC15F0BB}">
      <dgm:prSet/>
      <dgm:spPr/>
      <dgm:t>
        <a:bodyPr/>
        <a:lstStyle/>
        <a:p>
          <a:pPr rtl="0"/>
          <a:r>
            <a:rPr lang="ru-RU" dirty="0" smtClean="0"/>
            <a:t>отвечает за отчет по аудиту вуза</a:t>
          </a:r>
          <a:endParaRPr lang="ru-RU" dirty="0"/>
        </a:p>
      </dgm:t>
    </dgm:pt>
    <dgm:pt modelId="{D1212A53-D00E-4A56-8D10-6D0333D68316}" type="parTrans" cxnId="{52AFD678-7853-4187-8F0B-23733ED21EC2}">
      <dgm:prSet/>
      <dgm:spPr/>
      <dgm:t>
        <a:bodyPr/>
        <a:lstStyle/>
        <a:p>
          <a:endParaRPr lang="ru-RU"/>
        </a:p>
      </dgm:t>
    </dgm:pt>
    <dgm:pt modelId="{5D71DDF3-E2B5-45C9-8E53-296200599401}" type="sibTrans" cxnId="{52AFD678-7853-4187-8F0B-23733ED21EC2}">
      <dgm:prSet/>
      <dgm:spPr/>
      <dgm:t>
        <a:bodyPr/>
        <a:lstStyle/>
        <a:p>
          <a:endParaRPr lang="ru-RU"/>
        </a:p>
      </dgm:t>
    </dgm:pt>
    <dgm:pt modelId="{4F67A88B-6A38-4CC9-A5FE-2CD4349255D3}" type="pres">
      <dgm:prSet presAssocID="{26384F4C-00DB-4F35-912A-2483B8795755}" presName="Name0" presStyleCnt="0">
        <dgm:presLayoutVars>
          <dgm:chMax val="7"/>
          <dgm:chPref val="7"/>
          <dgm:dir/>
        </dgm:presLayoutVars>
      </dgm:prSet>
      <dgm:spPr/>
      <dgm:t>
        <a:bodyPr/>
        <a:lstStyle/>
        <a:p>
          <a:endParaRPr lang="ru-RU"/>
        </a:p>
      </dgm:t>
    </dgm:pt>
    <dgm:pt modelId="{69D09875-D32E-45B4-A7F2-9970CB101C5D}" type="pres">
      <dgm:prSet presAssocID="{26384F4C-00DB-4F35-912A-2483B8795755}" presName="Name1" presStyleCnt="0"/>
      <dgm:spPr/>
    </dgm:pt>
    <dgm:pt modelId="{10620409-7A8E-48A5-A5A0-52D0CE3BBB6F}" type="pres">
      <dgm:prSet presAssocID="{26384F4C-00DB-4F35-912A-2483B8795755}" presName="cycle" presStyleCnt="0"/>
      <dgm:spPr/>
    </dgm:pt>
    <dgm:pt modelId="{9CE4ADC7-895D-4526-B5E1-05190838C307}" type="pres">
      <dgm:prSet presAssocID="{26384F4C-00DB-4F35-912A-2483B8795755}" presName="srcNode" presStyleLbl="node1" presStyleIdx="0" presStyleCnt="6"/>
      <dgm:spPr/>
    </dgm:pt>
    <dgm:pt modelId="{B9D4929E-AC0B-4AC5-ADDF-759B93BD103A}" type="pres">
      <dgm:prSet presAssocID="{26384F4C-00DB-4F35-912A-2483B8795755}" presName="conn" presStyleLbl="parChTrans1D2" presStyleIdx="0" presStyleCnt="1"/>
      <dgm:spPr/>
      <dgm:t>
        <a:bodyPr/>
        <a:lstStyle/>
        <a:p>
          <a:endParaRPr lang="ru-RU"/>
        </a:p>
      </dgm:t>
    </dgm:pt>
    <dgm:pt modelId="{FD498772-E61E-4168-9B30-E6973572DD21}" type="pres">
      <dgm:prSet presAssocID="{26384F4C-00DB-4F35-912A-2483B8795755}" presName="extraNode" presStyleLbl="node1" presStyleIdx="0" presStyleCnt="6"/>
      <dgm:spPr/>
    </dgm:pt>
    <dgm:pt modelId="{676D9F02-497A-42FA-9628-11C80D175ED1}" type="pres">
      <dgm:prSet presAssocID="{26384F4C-00DB-4F35-912A-2483B8795755}" presName="dstNode" presStyleLbl="node1" presStyleIdx="0" presStyleCnt="6"/>
      <dgm:spPr/>
    </dgm:pt>
    <dgm:pt modelId="{5ED1C5D5-A9E2-45FE-85A5-414BC5DEDFC7}" type="pres">
      <dgm:prSet presAssocID="{4DBB05C1-1A57-4809-A31B-67532112761F}" presName="text_1" presStyleLbl="node1" presStyleIdx="0" presStyleCnt="6">
        <dgm:presLayoutVars>
          <dgm:bulletEnabled val="1"/>
        </dgm:presLayoutVars>
      </dgm:prSet>
      <dgm:spPr/>
      <dgm:t>
        <a:bodyPr/>
        <a:lstStyle/>
        <a:p>
          <a:endParaRPr lang="ru-RU"/>
        </a:p>
      </dgm:t>
    </dgm:pt>
    <dgm:pt modelId="{396EFC38-DCC5-49F2-9A87-A879F7776969}" type="pres">
      <dgm:prSet presAssocID="{4DBB05C1-1A57-4809-A31B-67532112761F}" presName="accent_1" presStyleCnt="0"/>
      <dgm:spPr/>
    </dgm:pt>
    <dgm:pt modelId="{C8770139-1C16-47BC-82EC-F18297A45B02}" type="pres">
      <dgm:prSet presAssocID="{4DBB05C1-1A57-4809-A31B-67532112761F}" presName="accentRepeatNode" presStyleLbl="solidFgAcc1" presStyleIdx="0" presStyleCnt="6"/>
      <dgm:spPr/>
    </dgm:pt>
    <dgm:pt modelId="{71868766-2E9E-4C43-B1A9-ACFE7FF253A6}" type="pres">
      <dgm:prSet presAssocID="{FF2C3810-930F-4BFF-BCF4-56F8B4AC2C2D}" presName="text_2" presStyleLbl="node1" presStyleIdx="1" presStyleCnt="6">
        <dgm:presLayoutVars>
          <dgm:bulletEnabled val="1"/>
        </dgm:presLayoutVars>
      </dgm:prSet>
      <dgm:spPr/>
      <dgm:t>
        <a:bodyPr/>
        <a:lstStyle/>
        <a:p>
          <a:endParaRPr lang="ru-RU"/>
        </a:p>
      </dgm:t>
    </dgm:pt>
    <dgm:pt modelId="{35AED73D-554B-4E75-BC01-6987AC679BA6}" type="pres">
      <dgm:prSet presAssocID="{FF2C3810-930F-4BFF-BCF4-56F8B4AC2C2D}" presName="accent_2" presStyleCnt="0"/>
      <dgm:spPr/>
    </dgm:pt>
    <dgm:pt modelId="{58BA1014-6A37-4781-B1A4-B79CFB531E4C}" type="pres">
      <dgm:prSet presAssocID="{FF2C3810-930F-4BFF-BCF4-56F8B4AC2C2D}" presName="accentRepeatNode" presStyleLbl="solidFgAcc1" presStyleIdx="1" presStyleCnt="6"/>
      <dgm:spPr/>
    </dgm:pt>
    <dgm:pt modelId="{234985D1-A6AE-4307-A2FE-6EB0CC6AD0F8}" type="pres">
      <dgm:prSet presAssocID="{D2A15AA2-0581-47BA-BB1D-EBB6D0CA9641}" presName="text_3" presStyleLbl="node1" presStyleIdx="2" presStyleCnt="6">
        <dgm:presLayoutVars>
          <dgm:bulletEnabled val="1"/>
        </dgm:presLayoutVars>
      </dgm:prSet>
      <dgm:spPr/>
      <dgm:t>
        <a:bodyPr/>
        <a:lstStyle/>
        <a:p>
          <a:endParaRPr lang="ru-RU"/>
        </a:p>
      </dgm:t>
    </dgm:pt>
    <dgm:pt modelId="{89B44D96-6048-4508-8D92-68EEA2C68E4A}" type="pres">
      <dgm:prSet presAssocID="{D2A15AA2-0581-47BA-BB1D-EBB6D0CA9641}" presName="accent_3" presStyleCnt="0"/>
      <dgm:spPr/>
    </dgm:pt>
    <dgm:pt modelId="{758A9882-ACD8-46AD-B32D-264A6A1CD8DC}" type="pres">
      <dgm:prSet presAssocID="{D2A15AA2-0581-47BA-BB1D-EBB6D0CA9641}" presName="accentRepeatNode" presStyleLbl="solidFgAcc1" presStyleIdx="2" presStyleCnt="6"/>
      <dgm:spPr/>
    </dgm:pt>
    <dgm:pt modelId="{369293B2-3338-47E4-8DE9-6213CAFC8A82}" type="pres">
      <dgm:prSet presAssocID="{8D225367-0D63-475B-9971-2091815436AA}" presName="text_4" presStyleLbl="node1" presStyleIdx="3" presStyleCnt="6">
        <dgm:presLayoutVars>
          <dgm:bulletEnabled val="1"/>
        </dgm:presLayoutVars>
      </dgm:prSet>
      <dgm:spPr/>
      <dgm:t>
        <a:bodyPr/>
        <a:lstStyle/>
        <a:p>
          <a:endParaRPr lang="ru-RU"/>
        </a:p>
      </dgm:t>
    </dgm:pt>
    <dgm:pt modelId="{09454E56-7B79-4991-A28E-644AF041C90D}" type="pres">
      <dgm:prSet presAssocID="{8D225367-0D63-475B-9971-2091815436AA}" presName="accent_4" presStyleCnt="0"/>
      <dgm:spPr/>
    </dgm:pt>
    <dgm:pt modelId="{EB252282-DDC3-45DB-999C-AD3EF7ABC298}" type="pres">
      <dgm:prSet presAssocID="{8D225367-0D63-475B-9971-2091815436AA}" presName="accentRepeatNode" presStyleLbl="solidFgAcc1" presStyleIdx="3" presStyleCnt="6"/>
      <dgm:spPr/>
    </dgm:pt>
    <dgm:pt modelId="{AC4D889D-53CA-4CDC-A7D6-4802A4552391}" type="pres">
      <dgm:prSet presAssocID="{7BE5AF29-5F5A-4308-88A3-CAF49A8FC331}" presName="text_5" presStyleLbl="node1" presStyleIdx="4" presStyleCnt="6">
        <dgm:presLayoutVars>
          <dgm:bulletEnabled val="1"/>
        </dgm:presLayoutVars>
      </dgm:prSet>
      <dgm:spPr/>
      <dgm:t>
        <a:bodyPr/>
        <a:lstStyle/>
        <a:p>
          <a:endParaRPr lang="ru-RU"/>
        </a:p>
      </dgm:t>
    </dgm:pt>
    <dgm:pt modelId="{02EE96F6-AF76-4C93-A206-E182B4E0D78C}" type="pres">
      <dgm:prSet presAssocID="{7BE5AF29-5F5A-4308-88A3-CAF49A8FC331}" presName="accent_5" presStyleCnt="0"/>
      <dgm:spPr/>
    </dgm:pt>
    <dgm:pt modelId="{E3F62B03-5A21-42C5-89DB-D4F480564FCD}" type="pres">
      <dgm:prSet presAssocID="{7BE5AF29-5F5A-4308-88A3-CAF49A8FC331}" presName="accentRepeatNode" presStyleLbl="solidFgAcc1" presStyleIdx="4" presStyleCnt="6"/>
      <dgm:spPr/>
    </dgm:pt>
    <dgm:pt modelId="{ECF3BBF2-2D1B-48BF-A271-B271F369B51D}" type="pres">
      <dgm:prSet presAssocID="{E8AD5D73-ABED-4963-8058-5043FC15F0BB}" presName="text_6" presStyleLbl="node1" presStyleIdx="5" presStyleCnt="6">
        <dgm:presLayoutVars>
          <dgm:bulletEnabled val="1"/>
        </dgm:presLayoutVars>
      </dgm:prSet>
      <dgm:spPr/>
      <dgm:t>
        <a:bodyPr/>
        <a:lstStyle/>
        <a:p>
          <a:endParaRPr lang="ru-RU"/>
        </a:p>
      </dgm:t>
    </dgm:pt>
    <dgm:pt modelId="{B05386A1-F03F-4E4F-BC64-999C4A2FCCBF}" type="pres">
      <dgm:prSet presAssocID="{E8AD5D73-ABED-4963-8058-5043FC15F0BB}" presName="accent_6" presStyleCnt="0"/>
      <dgm:spPr/>
    </dgm:pt>
    <dgm:pt modelId="{35A0A02B-6E9A-4FCC-81EB-E9864E04D28E}" type="pres">
      <dgm:prSet presAssocID="{E8AD5D73-ABED-4963-8058-5043FC15F0BB}" presName="accentRepeatNode" presStyleLbl="solidFgAcc1" presStyleIdx="5" presStyleCnt="6"/>
      <dgm:spPr/>
    </dgm:pt>
  </dgm:ptLst>
  <dgm:cxnLst>
    <dgm:cxn modelId="{AB13BDC7-F8EA-44E5-83A7-B4F527C974E1}" type="presOf" srcId="{D2A15AA2-0581-47BA-BB1D-EBB6D0CA9641}" destId="{234985D1-A6AE-4307-A2FE-6EB0CC6AD0F8}" srcOrd="0" destOrd="0" presId="urn:microsoft.com/office/officeart/2008/layout/VerticalCurvedList"/>
    <dgm:cxn modelId="{43BFBF9B-8848-4E63-B919-E43DBFDBE6BF}" srcId="{26384F4C-00DB-4F35-912A-2483B8795755}" destId="{D2A15AA2-0581-47BA-BB1D-EBB6D0CA9641}" srcOrd="2" destOrd="0" parTransId="{24AFEDBA-6491-4539-A432-82F7056C8E0A}" sibTransId="{289A420C-C6E0-4A94-9438-0B0E057636BB}"/>
    <dgm:cxn modelId="{EBEF33D9-D4D3-43FA-9E42-0E4D961A8362}" srcId="{26384F4C-00DB-4F35-912A-2483B8795755}" destId="{FF2C3810-930F-4BFF-BCF4-56F8B4AC2C2D}" srcOrd="1" destOrd="0" parTransId="{ECE76957-EDE1-4860-B8B9-FB496EA16F6E}" sibTransId="{FC210E01-D97D-449B-9F96-0937E473AB07}"/>
    <dgm:cxn modelId="{1F9E7BA3-32E2-4C05-A7DB-603E30213906}" srcId="{26384F4C-00DB-4F35-912A-2483B8795755}" destId="{4DBB05C1-1A57-4809-A31B-67532112761F}" srcOrd="0" destOrd="0" parTransId="{0AF865B0-9698-4BA0-A39E-A01F5CFF730E}" sibTransId="{DBFF8EDA-0AAA-42AE-B40A-D5FE60CDF320}"/>
    <dgm:cxn modelId="{8EF3BF4E-9DB2-410B-B3C3-9AF7B8EF3CE9}" type="presOf" srcId="{DBFF8EDA-0AAA-42AE-B40A-D5FE60CDF320}" destId="{B9D4929E-AC0B-4AC5-ADDF-759B93BD103A}" srcOrd="0" destOrd="0" presId="urn:microsoft.com/office/officeart/2008/layout/VerticalCurvedList"/>
    <dgm:cxn modelId="{A46A5D8A-5642-4359-A7C1-98C0152254E2}" type="presOf" srcId="{8D225367-0D63-475B-9971-2091815436AA}" destId="{369293B2-3338-47E4-8DE9-6213CAFC8A82}" srcOrd="0" destOrd="0" presId="urn:microsoft.com/office/officeart/2008/layout/VerticalCurvedList"/>
    <dgm:cxn modelId="{84BAEBFC-4BBB-4518-9680-2DB4EC2DE8B3}" srcId="{26384F4C-00DB-4F35-912A-2483B8795755}" destId="{7BE5AF29-5F5A-4308-88A3-CAF49A8FC331}" srcOrd="4" destOrd="0" parTransId="{BE483EC7-F6C9-403E-8563-0A5793F788F6}" sibTransId="{A12C6F4C-9A44-4A6F-B00C-954C90DF59CD}"/>
    <dgm:cxn modelId="{A42897DE-B9C3-4844-B8D2-A02C84C99A25}" type="presOf" srcId="{E8AD5D73-ABED-4963-8058-5043FC15F0BB}" destId="{ECF3BBF2-2D1B-48BF-A271-B271F369B51D}" srcOrd="0" destOrd="0" presId="urn:microsoft.com/office/officeart/2008/layout/VerticalCurvedList"/>
    <dgm:cxn modelId="{16827995-E28D-4FF3-B444-DF346B75EBE2}" type="presOf" srcId="{4DBB05C1-1A57-4809-A31B-67532112761F}" destId="{5ED1C5D5-A9E2-45FE-85A5-414BC5DEDFC7}" srcOrd="0" destOrd="0" presId="urn:microsoft.com/office/officeart/2008/layout/VerticalCurvedList"/>
    <dgm:cxn modelId="{DC4A158A-6B3A-4286-B1F1-C63A7511DF25}" srcId="{26384F4C-00DB-4F35-912A-2483B8795755}" destId="{8D225367-0D63-475B-9971-2091815436AA}" srcOrd="3" destOrd="0" parTransId="{6F4DD3F2-7019-4423-8908-B561C2E5436D}" sibTransId="{BA5731B2-1B19-4CB4-B0A0-CA44033CE7D6}"/>
    <dgm:cxn modelId="{0270F9AB-911D-4C3A-A84F-94500B3DE702}" type="presOf" srcId="{7BE5AF29-5F5A-4308-88A3-CAF49A8FC331}" destId="{AC4D889D-53CA-4CDC-A7D6-4802A4552391}" srcOrd="0" destOrd="0" presId="urn:microsoft.com/office/officeart/2008/layout/VerticalCurvedList"/>
    <dgm:cxn modelId="{DC4E8F50-AA96-4704-B638-E43CAF9D26BE}" type="presOf" srcId="{FF2C3810-930F-4BFF-BCF4-56F8B4AC2C2D}" destId="{71868766-2E9E-4C43-B1A9-ACFE7FF253A6}" srcOrd="0" destOrd="0" presId="urn:microsoft.com/office/officeart/2008/layout/VerticalCurvedList"/>
    <dgm:cxn modelId="{8C7CF17E-F603-4AB5-96EB-E2DE08BCBE45}" type="presOf" srcId="{26384F4C-00DB-4F35-912A-2483B8795755}" destId="{4F67A88B-6A38-4CC9-A5FE-2CD4349255D3}" srcOrd="0" destOrd="0" presId="urn:microsoft.com/office/officeart/2008/layout/VerticalCurvedList"/>
    <dgm:cxn modelId="{52AFD678-7853-4187-8F0B-23733ED21EC2}" srcId="{26384F4C-00DB-4F35-912A-2483B8795755}" destId="{E8AD5D73-ABED-4963-8058-5043FC15F0BB}" srcOrd="5" destOrd="0" parTransId="{D1212A53-D00E-4A56-8D10-6D0333D68316}" sibTransId="{5D71DDF3-E2B5-45C9-8E53-296200599401}"/>
    <dgm:cxn modelId="{E9317C1F-9E8A-4130-AEBB-8EB3266BF924}" type="presParOf" srcId="{4F67A88B-6A38-4CC9-A5FE-2CD4349255D3}" destId="{69D09875-D32E-45B4-A7F2-9970CB101C5D}" srcOrd="0" destOrd="0" presId="urn:microsoft.com/office/officeart/2008/layout/VerticalCurvedList"/>
    <dgm:cxn modelId="{0FE8DC97-4553-4D9F-9B66-4974C6C4065B}" type="presParOf" srcId="{69D09875-D32E-45B4-A7F2-9970CB101C5D}" destId="{10620409-7A8E-48A5-A5A0-52D0CE3BBB6F}" srcOrd="0" destOrd="0" presId="urn:microsoft.com/office/officeart/2008/layout/VerticalCurvedList"/>
    <dgm:cxn modelId="{2EC1A6AF-C4AA-4C82-B9ED-CB2D3D6CA0AA}" type="presParOf" srcId="{10620409-7A8E-48A5-A5A0-52D0CE3BBB6F}" destId="{9CE4ADC7-895D-4526-B5E1-05190838C307}" srcOrd="0" destOrd="0" presId="urn:microsoft.com/office/officeart/2008/layout/VerticalCurvedList"/>
    <dgm:cxn modelId="{61F6A414-2317-4A5B-A9D5-612881CC6F70}" type="presParOf" srcId="{10620409-7A8E-48A5-A5A0-52D0CE3BBB6F}" destId="{B9D4929E-AC0B-4AC5-ADDF-759B93BD103A}" srcOrd="1" destOrd="0" presId="urn:microsoft.com/office/officeart/2008/layout/VerticalCurvedList"/>
    <dgm:cxn modelId="{B136E3C4-AC32-4C28-96C2-4C3DB4E809C4}" type="presParOf" srcId="{10620409-7A8E-48A5-A5A0-52D0CE3BBB6F}" destId="{FD498772-E61E-4168-9B30-E6973572DD21}" srcOrd="2" destOrd="0" presId="urn:microsoft.com/office/officeart/2008/layout/VerticalCurvedList"/>
    <dgm:cxn modelId="{A39D2176-2FB0-4194-BD52-5705366A1EB6}" type="presParOf" srcId="{10620409-7A8E-48A5-A5A0-52D0CE3BBB6F}" destId="{676D9F02-497A-42FA-9628-11C80D175ED1}" srcOrd="3" destOrd="0" presId="urn:microsoft.com/office/officeart/2008/layout/VerticalCurvedList"/>
    <dgm:cxn modelId="{A5BD330D-B390-43A7-89A2-EA72835688B6}" type="presParOf" srcId="{69D09875-D32E-45B4-A7F2-9970CB101C5D}" destId="{5ED1C5D5-A9E2-45FE-85A5-414BC5DEDFC7}" srcOrd="1" destOrd="0" presId="urn:microsoft.com/office/officeart/2008/layout/VerticalCurvedList"/>
    <dgm:cxn modelId="{6799C97B-FD9B-4B7F-AF95-5E7A8AA7C001}" type="presParOf" srcId="{69D09875-D32E-45B4-A7F2-9970CB101C5D}" destId="{396EFC38-DCC5-49F2-9A87-A879F7776969}" srcOrd="2" destOrd="0" presId="urn:microsoft.com/office/officeart/2008/layout/VerticalCurvedList"/>
    <dgm:cxn modelId="{12EF8F7E-605A-445A-A42A-EF81D9B8218C}" type="presParOf" srcId="{396EFC38-DCC5-49F2-9A87-A879F7776969}" destId="{C8770139-1C16-47BC-82EC-F18297A45B02}" srcOrd="0" destOrd="0" presId="urn:microsoft.com/office/officeart/2008/layout/VerticalCurvedList"/>
    <dgm:cxn modelId="{72C103EB-39CD-442E-A3FE-62BA3CE56B8D}" type="presParOf" srcId="{69D09875-D32E-45B4-A7F2-9970CB101C5D}" destId="{71868766-2E9E-4C43-B1A9-ACFE7FF253A6}" srcOrd="3" destOrd="0" presId="urn:microsoft.com/office/officeart/2008/layout/VerticalCurvedList"/>
    <dgm:cxn modelId="{1BC77ABD-D2E4-40FE-9357-98CCCF0631F8}" type="presParOf" srcId="{69D09875-D32E-45B4-A7F2-9970CB101C5D}" destId="{35AED73D-554B-4E75-BC01-6987AC679BA6}" srcOrd="4" destOrd="0" presId="urn:microsoft.com/office/officeart/2008/layout/VerticalCurvedList"/>
    <dgm:cxn modelId="{2A93A0F1-D998-4879-A4DA-FC24AACE6EAD}" type="presParOf" srcId="{35AED73D-554B-4E75-BC01-6987AC679BA6}" destId="{58BA1014-6A37-4781-B1A4-B79CFB531E4C}" srcOrd="0" destOrd="0" presId="urn:microsoft.com/office/officeart/2008/layout/VerticalCurvedList"/>
    <dgm:cxn modelId="{826F2811-86BE-4355-8A70-F15E66330BAC}" type="presParOf" srcId="{69D09875-D32E-45B4-A7F2-9970CB101C5D}" destId="{234985D1-A6AE-4307-A2FE-6EB0CC6AD0F8}" srcOrd="5" destOrd="0" presId="urn:microsoft.com/office/officeart/2008/layout/VerticalCurvedList"/>
    <dgm:cxn modelId="{D4AF37B9-CBB0-4779-84BD-632379A857A1}" type="presParOf" srcId="{69D09875-D32E-45B4-A7F2-9970CB101C5D}" destId="{89B44D96-6048-4508-8D92-68EEA2C68E4A}" srcOrd="6" destOrd="0" presId="urn:microsoft.com/office/officeart/2008/layout/VerticalCurvedList"/>
    <dgm:cxn modelId="{08AC497F-9C9C-4F7B-B0E9-C2490BB83AFB}" type="presParOf" srcId="{89B44D96-6048-4508-8D92-68EEA2C68E4A}" destId="{758A9882-ACD8-46AD-B32D-264A6A1CD8DC}" srcOrd="0" destOrd="0" presId="urn:microsoft.com/office/officeart/2008/layout/VerticalCurvedList"/>
    <dgm:cxn modelId="{EDE4ACC3-242D-4E6A-9468-55914FEFC22C}" type="presParOf" srcId="{69D09875-D32E-45B4-A7F2-9970CB101C5D}" destId="{369293B2-3338-47E4-8DE9-6213CAFC8A82}" srcOrd="7" destOrd="0" presId="urn:microsoft.com/office/officeart/2008/layout/VerticalCurvedList"/>
    <dgm:cxn modelId="{1114E49E-7F65-4660-B1E2-D719EE8C99BA}" type="presParOf" srcId="{69D09875-D32E-45B4-A7F2-9970CB101C5D}" destId="{09454E56-7B79-4991-A28E-644AF041C90D}" srcOrd="8" destOrd="0" presId="urn:microsoft.com/office/officeart/2008/layout/VerticalCurvedList"/>
    <dgm:cxn modelId="{9A06E855-F76E-4D35-8220-6C299D689805}" type="presParOf" srcId="{09454E56-7B79-4991-A28E-644AF041C90D}" destId="{EB252282-DDC3-45DB-999C-AD3EF7ABC298}" srcOrd="0" destOrd="0" presId="urn:microsoft.com/office/officeart/2008/layout/VerticalCurvedList"/>
    <dgm:cxn modelId="{1C4DC97A-1552-4F23-8357-2FA4E002885D}" type="presParOf" srcId="{69D09875-D32E-45B4-A7F2-9970CB101C5D}" destId="{AC4D889D-53CA-4CDC-A7D6-4802A4552391}" srcOrd="9" destOrd="0" presId="urn:microsoft.com/office/officeart/2008/layout/VerticalCurvedList"/>
    <dgm:cxn modelId="{C6A1649B-418C-4162-81C5-5DEF7EE66E27}" type="presParOf" srcId="{69D09875-D32E-45B4-A7F2-9970CB101C5D}" destId="{02EE96F6-AF76-4C93-A206-E182B4E0D78C}" srcOrd="10" destOrd="0" presId="urn:microsoft.com/office/officeart/2008/layout/VerticalCurvedList"/>
    <dgm:cxn modelId="{EA53B8E8-CA80-440B-ACA6-F2A0F0D2C0FE}" type="presParOf" srcId="{02EE96F6-AF76-4C93-A206-E182B4E0D78C}" destId="{E3F62B03-5A21-42C5-89DB-D4F480564FCD}" srcOrd="0" destOrd="0" presId="urn:microsoft.com/office/officeart/2008/layout/VerticalCurvedList"/>
    <dgm:cxn modelId="{266D55FE-D4F8-475D-BBE7-73D289375B6B}" type="presParOf" srcId="{69D09875-D32E-45B4-A7F2-9970CB101C5D}" destId="{ECF3BBF2-2D1B-48BF-A271-B271F369B51D}" srcOrd="11" destOrd="0" presId="urn:microsoft.com/office/officeart/2008/layout/VerticalCurvedList"/>
    <dgm:cxn modelId="{06FBE82D-8B11-4E3F-8BEC-D8908708DFBB}" type="presParOf" srcId="{69D09875-D32E-45B4-A7F2-9970CB101C5D}" destId="{B05386A1-F03F-4E4F-BC64-999C4A2FCCBF}" srcOrd="12" destOrd="0" presId="urn:microsoft.com/office/officeart/2008/layout/VerticalCurvedList"/>
    <dgm:cxn modelId="{452740F1-FB97-4BF1-96DC-38EABC8170E1}" type="presParOf" srcId="{B05386A1-F03F-4E4F-BC64-999C4A2FCCBF}" destId="{35A0A02B-6E9A-4FCC-81EB-E9864E04D28E}"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481AF-0651-452B-90E4-4C5C26E43F24}" type="doc">
      <dgm:prSet loTypeId="urn:microsoft.com/office/officeart/2005/8/layout/vList3#1" loCatId="list" qsTypeId="urn:microsoft.com/office/officeart/2005/8/quickstyle/3d1" qsCatId="3D" csTypeId="urn:microsoft.com/office/officeart/2005/8/colors/accent1_2" csCatId="accent1" phldr="1"/>
      <dgm:spPr/>
      <dgm:t>
        <a:bodyPr/>
        <a:lstStyle/>
        <a:p>
          <a:endParaRPr lang="ru-RU"/>
        </a:p>
      </dgm:t>
    </dgm:pt>
    <dgm:pt modelId="{CB2D5B45-0115-4172-9CBA-9FE5801471DB}">
      <dgm:prSet/>
      <dgm:spPr/>
      <dgm:t>
        <a:bodyPr/>
        <a:lstStyle/>
        <a:p>
          <a:pPr rtl="0"/>
          <a:r>
            <a:rPr lang="ru-RU" dirty="0" smtClean="0"/>
            <a:t>Анализ отчета о самооценке</a:t>
          </a:r>
          <a:endParaRPr lang="ru-RU" dirty="0"/>
        </a:p>
      </dgm:t>
    </dgm:pt>
    <dgm:pt modelId="{A6AD203C-A765-49D3-8256-EFECB9465232}" type="parTrans" cxnId="{418EEA9A-C752-4777-B648-B4EAA3CA1995}">
      <dgm:prSet/>
      <dgm:spPr/>
      <dgm:t>
        <a:bodyPr/>
        <a:lstStyle/>
        <a:p>
          <a:endParaRPr lang="ru-RU"/>
        </a:p>
      </dgm:t>
    </dgm:pt>
    <dgm:pt modelId="{D28E29B9-1346-4E64-9DD5-19E18CFEE8EB}" type="sibTrans" cxnId="{418EEA9A-C752-4777-B648-B4EAA3CA1995}">
      <dgm:prSet/>
      <dgm:spPr/>
      <dgm:t>
        <a:bodyPr/>
        <a:lstStyle/>
        <a:p>
          <a:endParaRPr lang="ru-RU"/>
        </a:p>
      </dgm:t>
    </dgm:pt>
    <dgm:pt modelId="{87098941-E4F6-4B7C-BC7B-2DADE8F90432}">
      <dgm:prSet/>
      <dgm:spPr/>
      <dgm:t>
        <a:bodyPr/>
        <a:lstStyle/>
        <a:p>
          <a:pPr rtl="0"/>
          <a:r>
            <a:rPr lang="ru-RU" dirty="0" smtClean="0"/>
            <a:t>Посещение вуза </a:t>
          </a:r>
          <a:endParaRPr lang="ru-RU" dirty="0"/>
        </a:p>
      </dgm:t>
    </dgm:pt>
    <dgm:pt modelId="{383D543C-E744-4232-8277-25AEBE4C7376}" type="parTrans" cxnId="{08A1726F-BBFF-43CD-8AA8-337041158ECA}">
      <dgm:prSet/>
      <dgm:spPr/>
      <dgm:t>
        <a:bodyPr/>
        <a:lstStyle/>
        <a:p>
          <a:endParaRPr lang="ru-RU"/>
        </a:p>
      </dgm:t>
    </dgm:pt>
    <dgm:pt modelId="{5C55E694-21DA-458E-89F2-407664B0A6F2}" type="sibTrans" cxnId="{08A1726F-BBFF-43CD-8AA8-337041158ECA}">
      <dgm:prSet/>
      <dgm:spPr/>
      <dgm:t>
        <a:bodyPr/>
        <a:lstStyle/>
        <a:p>
          <a:endParaRPr lang="ru-RU"/>
        </a:p>
      </dgm:t>
    </dgm:pt>
    <dgm:pt modelId="{12A176CF-C4A8-4F83-89C4-883C8A61167D}">
      <dgm:prSet/>
      <dgm:spPr/>
      <dgm:t>
        <a:bodyPr/>
        <a:lstStyle/>
        <a:p>
          <a:pPr rtl="0"/>
          <a:r>
            <a:rPr lang="ru-RU" dirty="0" smtClean="0"/>
            <a:t>Составление отчета о результатах оценки</a:t>
          </a:r>
          <a:endParaRPr lang="ru-RU" dirty="0"/>
        </a:p>
      </dgm:t>
    </dgm:pt>
    <dgm:pt modelId="{21B6B2D5-3B7B-4A8E-AC98-F09104AB7D34}" type="parTrans" cxnId="{B0F69D1E-4992-47A1-9525-3003072A837C}">
      <dgm:prSet/>
      <dgm:spPr/>
      <dgm:t>
        <a:bodyPr/>
        <a:lstStyle/>
        <a:p>
          <a:endParaRPr lang="ru-RU"/>
        </a:p>
      </dgm:t>
    </dgm:pt>
    <dgm:pt modelId="{7A8772E2-2A7B-4634-A863-C49DF55F0344}" type="sibTrans" cxnId="{B0F69D1E-4992-47A1-9525-3003072A837C}">
      <dgm:prSet/>
      <dgm:spPr/>
      <dgm:t>
        <a:bodyPr/>
        <a:lstStyle/>
        <a:p>
          <a:endParaRPr lang="ru-RU"/>
        </a:p>
      </dgm:t>
    </dgm:pt>
    <dgm:pt modelId="{833E7941-32F2-4A19-BF29-398913BA04F6}" type="pres">
      <dgm:prSet presAssocID="{C2C481AF-0651-452B-90E4-4C5C26E43F24}" presName="linearFlow" presStyleCnt="0">
        <dgm:presLayoutVars>
          <dgm:dir/>
          <dgm:resizeHandles val="exact"/>
        </dgm:presLayoutVars>
      </dgm:prSet>
      <dgm:spPr/>
      <dgm:t>
        <a:bodyPr/>
        <a:lstStyle/>
        <a:p>
          <a:endParaRPr lang="ru-RU"/>
        </a:p>
      </dgm:t>
    </dgm:pt>
    <dgm:pt modelId="{95DA590A-4F89-47DF-BA4B-DC8795F28461}" type="pres">
      <dgm:prSet presAssocID="{CB2D5B45-0115-4172-9CBA-9FE5801471DB}" presName="composite" presStyleCnt="0"/>
      <dgm:spPr/>
    </dgm:pt>
    <dgm:pt modelId="{A6BFCAEF-0651-445B-BC54-FC3E5BEEA7B3}" type="pres">
      <dgm:prSet presAssocID="{CB2D5B45-0115-4172-9CBA-9FE5801471DB}" presName="imgShp"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AF8E64DF-B3D5-45C8-A514-D40D2D99BFCA}" type="pres">
      <dgm:prSet presAssocID="{CB2D5B45-0115-4172-9CBA-9FE5801471DB}" presName="txShp" presStyleLbl="node1" presStyleIdx="0" presStyleCnt="3">
        <dgm:presLayoutVars>
          <dgm:bulletEnabled val="1"/>
        </dgm:presLayoutVars>
      </dgm:prSet>
      <dgm:spPr/>
      <dgm:t>
        <a:bodyPr/>
        <a:lstStyle/>
        <a:p>
          <a:endParaRPr lang="ru-RU"/>
        </a:p>
      </dgm:t>
    </dgm:pt>
    <dgm:pt modelId="{2FA02F36-A184-441E-99D3-941FFC74F1FB}" type="pres">
      <dgm:prSet presAssocID="{D28E29B9-1346-4E64-9DD5-19E18CFEE8EB}" presName="spacing" presStyleCnt="0"/>
      <dgm:spPr/>
    </dgm:pt>
    <dgm:pt modelId="{3C3ECFEE-2DAB-4EEF-8D7C-147D56E98427}" type="pres">
      <dgm:prSet presAssocID="{87098941-E4F6-4B7C-BC7B-2DADE8F90432}" presName="composite" presStyleCnt="0"/>
      <dgm:spPr/>
    </dgm:pt>
    <dgm:pt modelId="{BC18B6E0-5852-45C0-8FD4-1317F6581C7A}" type="pres">
      <dgm:prSet presAssocID="{87098941-E4F6-4B7C-BC7B-2DADE8F90432}" presName="imgShp" presStyleLbl="fgImgPlace1" presStyleIdx="1" presStyleCnt="3"/>
      <dgm:spPr>
        <a:blipFill rotWithShape="1">
          <a:blip xmlns:r="http://schemas.openxmlformats.org/officeDocument/2006/relationships" r:embed="rId2"/>
          <a:stretch>
            <a:fillRect/>
          </a:stretch>
        </a:blipFill>
      </dgm:spPr>
      <dgm:t>
        <a:bodyPr/>
        <a:lstStyle/>
        <a:p>
          <a:endParaRPr lang="ru-RU"/>
        </a:p>
      </dgm:t>
    </dgm:pt>
    <dgm:pt modelId="{42A372C7-0F80-4848-9DB9-90DCF03CE767}" type="pres">
      <dgm:prSet presAssocID="{87098941-E4F6-4B7C-BC7B-2DADE8F90432}" presName="txShp" presStyleLbl="node1" presStyleIdx="1" presStyleCnt="3">
        <dgm:presLayoutVars>
          <dgm:bulletEnabled val="1"/>
        </dgm:presLayoutVars>
      </dgm:prSet>
      <dgm:spPr/>
      <dgm:t>
        <a:bodyPr/>
        <a:lstStyle/>
        <a:p>
          <a:endParaRPr lang="ru-RU"/>
        </a:p>
      </dgm:t>
    </dgm:pt>
    <dgm:pt modelId="{688176D3-548C-4981-82EC-77983B8ED540}" type="pres">
      <dgm:prSet presAssocID="{5C55E694-21DA-458E-89F2-407664B0A6F2}" presName="spacing" presStyleCnt="0"/>
      <dgm:spPr/>
    </dgm:pt>
    <dgm:pt modelId="{A1053FD6-05AE-42C4-832C-2DFCE4D48E77}" type="pres">
      <dgm:prSet presAssocID="{12A176CF-C4A8-4F83-89C4-883C8A61167D}" presName="composite" presStyleCnt="0"/>
      <dgm:spPr/>
    </dgm:pt>
    <dgm:pt modelId="{9AD3DD5C-6D99-4598-9B62-D694348E577D}" type="pres">
      <dgm:prSet presAssocID="{12A176CF-C4A8-4F83-89C4-883C8A61167D}" presName="imgShp" presStyleLbl="fgImgPlace1" presStyleIdx="2" presStyleCnt="3"/>
      <dgm:spPr>
        <a:blipFill rotWithShape="1">
          <a:blip xmlns:r="http://schemas.openxmlformats.org/officeDocument/2006/relationships" r:embed="rId3"/>
          <a:stretch>
            <a:fillRect/>
          </a:stretch>
        </a:blipFill>
      </dgm:spPr>
      <dgm:t>
        <a:bodyPr/>
        <a:lstStyle/>
        <a:p>
          <a:endParaRPr lang="ru-RU"/>
        </a:p>
      </dgm:t>
    </dgm:pt>
    <dgm:pt modelId="{14D12054-547B-4081-BFCD-67C92E681967}" type="pres">
      <dgm:prSet presAssocID="{12A176CF-C4A8-4F83-89C4-883C8A61167D}" presName="txShp" presStyleLbl="node1" presStyleIdx="2" presStyleCnt="3">
        <dgm:presLayoutVars>
          <dgm:bulletEnabled val="1"/>
        </dgm:presLayoutVars>
      </dgm:prSet>
      <dgm:spPr/>
      <dgm:t>
        <a:bodyPr/>
        <a:lstStyle/>
        <a:p>
          <a:endParaRPr lang="ru-RU"/>
        </a:p>
      </dgm:t>
    </dgm:pt>
  </dgm:ptLst>
  <dgm:cxnLst>
    <dgm:cxn modelId="{08A1726F-BBFF-43CD-8AA8-337041158ECA}" srcId="{C2C481AF-0651-452B-90E4-4C5C26E43F24}" destId="{87098941-E4F6-4B7C-BC7B-2DADE8F90432}" srcOrd="1" destOrd="0" parTransId="{383D543C-E744-4232-8277-25AEBE4C7376}" sibTransId="{5C55E694-21DA-458E-89F2-407664B0A6F2}"/>
    <dgm:cxn modelId="{418EEA9A-C752-4777-B648-B4EAA3CA1995}" srcId="{C2C481AF-0651-452B-90E4-4C5C26E43F24}" destId="{CB2D5B45-0115-4172-9CBA-9FE5801471DB}" srcOrd="0" destOrd="0" parTransId="{A6AD203C-A765-49D3-8256-EFECB9465232}" sibTransId="{D28E29B9-1346-4E64-9DD5-19E18CFEE8EB}"/>
    <dgm:cxn modelId="{707C3E94-0C4D-4A61-AA86-6E5A5478C26B}" type="presOf" srcId="{C2C481AF-0651-452B-90E4-4C5C26E43F24}" destId="{833E7941-32F2-4A19-BF29-398913BA04F6}" srcOrd="0" destOrd="0" presId="urn:microsoft.com/office/officeart/2005/8/layout/vList3#1"/>
    <dgm:cxn modelId="{B0F69D1E-4992-47A1-9525-3003072A837C}" srcId="{C2C481AF-0651-452B-90E4-4C5C26E43F24}" destId="{12A176CF-C4A8-4F83-89C4-883C8A61167D}" srcOrd="2" destOrd="0" parTransId="{21B6B2D5-3B7B-4A8E-AC98-F09104AB7D34}" sibTransId="{7A8772E2-2A7B-4634-A863-C49DF55F0344}"/>
    <dgm:cxn modelId="{3CF2A0C7-AB35-4A35-B5F4-C3E2DA164AC9}" type="presOf" srcId="{12A176CF-C4A8-4F83-89C4-883C8A61167D}" destId="{14D12054-547B-4081-BFCD-67C92E681967}" srcOrd="0" destOrd="0" presId="urn:microsoft.com/office/officeart/2005/8/layout/vList3#1"/>
    <dgm:cxn modelId="{A09FF84C-16A1-4C82-9254-1568D9E37D9D}" type="presOf" srcId="{87098941-E4F6-4B7C-BC7B-2DADE8F90432}" destId="{42A372C7-0F80-4848-9DB9-90DCF03CE767}" srcOrd="0" destOrd="0" presId="urn:microsoft.com/office/officeart/2005/8/layout/vList3#1"/>
    <dgm:cxn modelId="{1186C374-B080-4C15-ADAB-4F26267C6591}" type="presOf" srcId="{CB2D5B45-0115-4172-9CBA-9FE5801471DB}" destId="{AF8E64DF-B3D5-45C8-A514-D40D2D99BFCA}" srcOrd="0" destOrd="0" presId="urn:microsoft.com/office/officeart/2005/8/layout/vList3#1"/>
    <dgm:cxn modelId="{DA3F4504-64FB-465B-A472-5A8156CA690C}" type="presParOf" srcId="{833E7941-32F2-4A19-BF29-398913BA04F6}" destId="{95DA590A-4F89-47DF-BA4B-DC8795F28461}" srcOrd="0" destOrd="0" presId="urn:microsoft.com/office/officeart/2005/8/layout/vList3#1"/>
    <dgm:cxn modelId="{45D82720-248C-4931-B91A-2CB918C82682}" type="presParOf" srcId="{95DA590A-4F89-47DF-BA4B-DC8795F28461}" destId="{A6BFCAEF-0651-445B-BC54-FC3E5BEEA7B3}" srcOrd="0" destOrd="0" presId="urn:microsoft.com/office/officeart/2005/8/layout/vList3#1"/>
    <dgm:cxn modelId="{0FB97155-DEE3-45EB-8BBE-A588B5786A61}" type="presParOf" srcId="{95DA590A-4F89-47DF-BA4B-DC8795F28461}" destId="{AF8E64DF-B3D5-45C8-A514-D40D2D99BFCA}" srcOrd="1" destOrd="0" presId="urn:microsoft.com/office/officeart/2005/8/layout/vList3#1"/>
    <dgm:cxn modelId="{FF5E7F0B-45D0-4DD9-8BCD-64A43E86CA09}" type="presParOf" srcId="{833E7941-32F2-4A19-BF29-398913BA04F6}" destId="{2FA02F36-A184-441E-99D3-941FFC74F1FB}" srcOrd="1" destOrd="0" presId="urn:microsoft.com/office/officeart/2005/8/layout/vList3#1"/>
    <dgm:cxn modelId="{712A1D94-80D4-4602-BAB3-03F039F86C0A}" type="presParOf" srcId="{833E7941-32F2-4A19-BF29-398913BA04F6}" destId="{3C3ECFEE-2DAB-4EEF-8D7C-147D56E98427}" srcOrd="2" destOrd="0" presId="urn:microsoft.com/office/officeart/2005/8/layout/vList3#1"/>
    <dgm:cxn modelId="{5F68F9A1-521F-41E3-BBF5-C5263F652A35}" type="presParOf" srcId="{3C3ECFEE-2DAB-4EEF-8D7C-147D56E98427}" destId="{BC18B6E0-5852-45C0-8FD4-1317F6581C7A}" srcOrd="0" destOrd="0" presId="urn:microsoft.com/office/officeart/2005/8/layout/vList3#1"/>
    <dgm:cxn modelId="{DB2F6ED6-1FE9-4C6B-B796-C2CC21C711F5}" type="presParOf" srcId="{3C3ECFEE-2DAB-4EEF-8D7C-147D56E98427}" destId="{42A372C7-0F80-4848-9DB9-90DCF03CE767}" srcOrd="1" destOrd="0" presId="urn:microsoft.com/office/officeart/2005/8/layout/vList3#1"/>
    <dgm:cxn modelId="{7C593692-EB61-4F74-B612-D7754DDDE39C}" type="presParOf" srcId="{833E7941-32F2-4A19-BF29-398913BA04F6}" destId="{688176D3-548C-4981-82EC-77983B8ED540}" srcOrd="3" destOrd="0" presId="urn:microsoft.com/office/officeart/2005/8/layout/vList3#1"/>
    <dgm:cxn modelId="{AB6E0493-D85B-4220-A040-1B45A508CD4E}" type="presParOf" srcId="{833E7941-32F2-4A19-BF29-398913BA04F6}" destId="{A1053FD6-05AE-42C4-832C-2DFCE4D48E77}" srcOrd="4" destOrd="0" presId="urn:microsoft.com/office/officeart/2005/8/layout/vList3#1"/>
    <dgm:cxn modelId="{AA652C2F-10E7-42C1-98C6-E8D3410FCC3F}" type="presParOf" srcId="{A1053FD6-05AE-42C4-832C-2DFCE4D48E77}" destId="{9AD3DD5C-6D99-4598-9B62-D694348E577D}" srcOrd="0" destOrd="0" presId="urn:microsoft.com/office/officeart/2005/8/layout/vList3#1"/>
    <dgm:cxn modelId="{42852447-DD53-47AE-93E3-85D335970CCD}" type="presParOf" srcId="{A1053FD6-05AE-42C4-832C-2DFCE4D48E77}" destId="{14D12054-547B-4081-BFCD-67C92E681967}" srcOrd="1" destOrd="0" presId="urn:microsoft.com/office/officeart/2005/8/layout/vList3#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49E7A-1092-4297-9274-AC656C14B4A7}"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ru-RU"/>
        </a:p>
      </dgm:t>
    </dgm:pt>
    <dgm:pt modelId="{D87D3426-B200-4712-8CDF-8A8555781802}">
      <dgm:prSet/>
      <dgm:spPr/>
      <dgm:t>
        <a:bodyPr/>
        <a:lstStyle/>
        <a:p>
          <a:pPr rtl="0"/>
          <a:r>
            <a:rPr lang="ru-RU" smtClean="0"/>
            <a:t>• Управление процессом должно осуществляться полностью независимо от самого ВУЗА</a:t>
          </a:r>
          <a:endParaRPr lang="ru-RU"/>
        </a:p>
      </dgm:t>
    </dgm:pt>
    <dgm:pt modelId="{EF9E27F7-52D1-4F32-8CF4-483AF21A799B}" type="parTrans" cxnId="{BB5F554A-9FF1-43EE-BF81-A75987124EE6}">
      <dgm:prSet/>
      <dgm:spPr/>
      <dgm:t>
        <a:bodyPr/>
        <a:lstStyle/>
        <a:p>
          <a:endParaRPr lang="ru-RU"/>
        </a:p>
      </dgm:t>
    </dgm:pt>
    <dgm:pt modelId="{7E24AC47-6FE6-473D-957D-7D93C146F055}" type="sibTrans" cxnId="{BB5F554A-9FF1-43EE-BF81-A75987124EE6}">
      <dgm:prSet/>
      <dgm:spPr/>
      <dgm:t>
        <a:bodyPr/>
        <a:lstStyle/>
        <a:p>
          <a:endParaRPr lang="ru-RU"/>
        </a:p>
      </dgm:t>
    </dgm:pt>
    <dgm:pt modelId="{689F753E-7816-4F28-8EA1-FC71DC19E515}">
      <dgm:prSet/>
      <dgm:spPr/>
      <dgm:t>
        <a:bodyPr/>
        <a:lstStyle/>
        <a:p>
          <a:pPr rtl="0"/>
          <a:r>
            <a:rPr lang="ru-RU" smtClean="0"/>
            <a:t>• Процесс должен быть прозрачным на всех этапах проведения (легко доступен для изучения экспертами)</a:t>
          </a:r>
          <a:endParaRPr lang="ru-RU"/>
        </a:p>
      </dgm:t>
    </dgm:pt>
    <dgm:pt modelId="{EA320F91-010B-4270-8BA3-C2761512C5C4}" type="parTrans" cxnId="{86FC4DC7-C828-41DB-9C5A-966BF6ACCCD6}">
      <dgm:prSet/>
      <dgm:spPr/>
      <dgm:t>
        <a:bodyPr/>
        <a:lstStyle/>
        <a:p>
          <a:endParaRPr lang="ru-RU"/>
        </a:p>
      </dgm:t>
    </dgm:pt>
    <dgm:pt modelId="{5AC2BFFD-209B-4524-9A12-3CE69E3A53FD}" type="sibTrans" cxnId="{86FC4DC7-C828-41DB-9C5A-966BF6ACCCD6}">
      <dgm:prSet/>
      <dgm:spPr/>
      <dgm:t>
        <a:bodyPr/>
        <a:lstStyle/>
        <a:p>
          <a:endParaRPr lang="ru-RU"/>
        </a:p>
      </dgm:t>
    </dgm:pt>
    <dgm:pt modelId="{96781338-E80F-43A3-8083-B1026C752243}">
      <dgm:prSet/>
      <dgm:spPr/>
      <dgm:t>
        <a:bodyPr/>
        <a:lstStyle/>
        <a:p>
          <a:pPr rtl="0"/>
          <a:r>
            <a:rPr lang="ru-RU" smtClean="0"/>
            <a:t>• Отчет должен быть достаточно подробным в подтверждение тщательности проведенной экспертизы</a:t>
          </a:r>
          <a:endParaRPr lang="ru-RU"/>
        </a:p>
      </dgm:t>
    </dgm:pt>
    <dgm:pt modelId="{0885EF22-4E0F-4B9F-AA8F-AC0925A94BB0}" type="parTrans" cxnId="{C0D24F4C-6BEA-403D-9F0E-0812B1FC2D81}">
      <dgm:prSet/>
      <dgm:spPr/>
      <dgm:t>
        <a:bodyPr/>
        <a:lstStyle/>
        <a:p>
          <a:endParaRPr lang="ru-RU"/>
        </a:p>
      </dgm:t>
    </dgm:pt>
    <dgm:pt modelId="{B203A4F4-A248-4609-B18A-EA7DA130CD8F}" type="sibTrans" cxnId="{C0D24F4C-6BEA-403D-9F0E-0812B1FC2D81}">
      <dgm:prSet/>
      <dgm:spPr/>
      <dgm:t>
        <a:bodyPr/>
        <a:lstStyle/>
        <a:p>
          <a:endParaRPr lang="ru-RU"/>
        </a:p>
      </dgm:t>
    </dgm:pt>
    <dgm:pt modelId="{2DBBE88E-02BD-485C-836C-A9745A4F1AAD}">
      <dgm:prSet/>
      <dgm:spPr/>
      <dgm:t>
        <a:bodyPr/>
        <a:lstStyle/>
        <a:p>
          <a:pPr rtl="0"/>
          <a:r>
            <a:rPr lang="ru-RU" smtClean="0"/>
            <a:t>• В отчете должна быть представлена обоснованная, подтвержденная информация, четко отражающая соответствие критериям.</a:t>
          </a:r>
          <a:endParaRPr lang="ru-RU"/>
        </a:p>
      </dgm:t>
    </dgm:pt>
    <dgm:pt modelId="{1DC16456-10A6-4528-AC53-A618C419B968}" type="parTrans" cxnId="{293057E7-8CDC-47AE-A2DB-4FE4672B670C}">
      <dgm:prSet/>
      <dgm:spPr/>
      <dgm:t>
        <a:bodyPr/>
        <a:lstStyle/>
        <a:p>
          <a:endParaRPr lang="ru-RU"/>
        </a:p>
      </dgm:t>
    </dgm:pt>
    <dgm:pt modelId="{0720731E-3AFC-49A7-A637-E4C711B520FD}" type="sibTrans" cxnId="{293057E7-8CDC-47AE-A2DB-4FE4672B670C}">
      <dgm:prSet/>
      <dgm:spPr/>
      <dgm:t>
        <a:bodyPr/>
        <a:lstStyle/>
        <a:p>
          <a:endParaRPr lang="ru-RU"/>
        </a:p>
      </dgm:t>
    </dgm:pt>
    <dgm:pt modelId="{3178BB73-853D-4002-8FDB-298AB8E19EDA}" type="pres">
      <dgm:prSet presAssocID="{38D49E7A-1092-4297-9274-AC656C14B4A7}" presName="Name0" presStyleCnt="0">
        <dgm:presLayoutVars>
          <dgm:dir/>
          <dgm:resizeHandles val="exact"/>
        </dgm:presLayoutVars>
      </dgm:prSet>
      <dgm:spPr/>
      <dgm:t>
        <a:bodyPr/>
        <a:lstStyle/>
        <a:p>
          <a:endParaRPr lang="ru-RU"/>
        </a:p>
      </dgm:t>
    </dgm:pt>
    <dgm:pt modelId="{3A7322D1-4A33-495F-8547-6E16FA4CE1FA}" type="pres">
      <dgm:prSet presAssocID="{D87D3426-B200-4712-8CDF-8A8555781802}" presName="node" presStyleLbl="node1" presStyleIdx="0" presStyleCnt="4">
        <dgm:presLayoutVars>
          <dgm:bulletEnabled val="1"/>
        </dgm:presLayoutVars>
      </dgm:prSet>
      <dgm:spPr/>
      <dgm:t>
        <a:bodyPr/>
        <a:lstStyle/>
        <a:p>
          <a:endParaRPr lang="ru-RU"/>
        </a:p>
      </dgm:t>
    </dgm:pt>
    <dgm:pt modelId="{28EE806F-C2E9-4F6C-AAC4-E6E52383E7EA}" type="pres">
      <dgm:prSet presAssocID="{7E24AC47-6FE6-473D-957D-7D93C146F055}" presName="sibTrans" presStyleCnt="0"/>
      <dgm:spPr/>
    </dgm:pt>
    <dgm:pt modelId="{C27937BF-53EB-4C0C-BED6-472944EB92BC}" type="pres">
      <dgm:prSet presAssocID="{689F753E-7816-4F28-8EA1-FC71DC19E515}" presName="node" presStyleLbl="node1" presStyleIdx="1" presStyleCnt="4">
        <dgm:presLayoutVars>
          <dgm:bulletEnabled val="1"/>
        </dgm:presLayoutVars>
      </dgm:prSet>
      <dgm:spPr/>
      <dgm:t>
        <a:bodyPr/>
        <a:lstStyle/>
        <a:p>
          <a:endParaRPr lang="ru-RU"/>
        </a:p>
      </dgm:t>
    </dgm:pt>
    <dgm:pt modelId="{B6032C3B-0143-4FBE-8B6F-5494EBEC763C}" type="pres">
      <dgm:prSet presAssocID="{5AC2BFFD-209B-4524-9A12-3CE69E3A53FD}" presName="sibTrans" presStyleCnt="0"/>
      <dgm:spPr/>
    </dgm:pt>
    <dgm:pt modelId="{525D5A3F-1DDA-4AC6-86A8-58ABDF5A047B}" type="pres">
      <dgm:prSet presAssocID="{96781338-E80F-43A3-8083-B1026C752243}" presName="node" presStyleLbl="node1" presStyleIdx="2" presStyleCnt="4">
        <dgm:presLayoutVars>
          <dgm:bulletEnabled val="1"/>
        </dgm:presLayoutVars>
      </dgm:prSet>
      <dgm:spPr/>
      <dgm:t>
        <a:bodyPr/>
        <a:lstStyle/>
        <a:p>
          <a:endParaRPr lang="ru-RU"/>
        </a:p>
      </dgm:t>
    </dgm:pt>
    <dgm:pt modelId="{5FA7CB9E-1395-4DB4-BABD-E6C39E576E6B}" type="pres">
      <dgm:prSet presAssocID="{B203A4F4-A248-4609-B18A-EA7DA130CD8F}" presName="sibTrans" presStyleCnt="0"/>
      <dgm:spPr/>
    </dgm:pt>
    <dgm:pt modelId="{FB14B3AA-0A8B-4C8A-9797-2788339B8395}" type="pres">
      <dgm:prSet presAssocID="{2DBBE88E-02BD-485C-836C-A9745A4F1AAD}" presName="node" presStyleLbl="node1" presStyleIdx="3" presStyleCnt="4">
        <dgm:presLayoutVars>
          <dgm:bulletEnabled val="1"/>
        </dgm:presLayoutVars>
      </dgm:prSet>
      <dgm:spPr/>
      <dgm:t>
        <a:bodyPr/>
        <a:lstStyle/>
        <a:p>
          <a:endParaRPr lang="ru-RU"/>
        </a:p>
      </dgm:t>
    </dgm:pt>
  </dgm:ptLst>
  <dgm:cxnLst>
    <dgm:cxn modelId="{BB5F554A-9FF1-43EE-BF81-A75987124EE6}" srcId="{38D49E7A-1092-4297-9274-AC656C14B4A7}" destId="{D87D3426-B200-4712-8CDF-8A8555781802}" srcOrd="0" destOrd="0" parTransId="{EF9E27F7-52D1-4F32-8CF4-483AF21A799B}" sibTransId="{7E24AC47-6FE6-473D-957D-7D93C146F055}"/>
    <dgm:cxn modelId="{C0D24F4C-6BEA-403D-9F0E-0812B1FC2D81}" srcId="{38D49E7A-1092-4297-9274-AC656C14B4A7}" destId="{96781338-E80F-43A3-8083-B1026C752243}" srcOrd="2" destOrd="0" parTransId="{0885EF22-4E0F-4B9F-AA8F-AC0925A94BB0}" sibTransId="{B203A4F4-A248-4609-B18A-EA7DA130CD8F}"/>
    <dgm:cxn modelId="{26DE7FA7-8557-4241-AB40-A4259EC22A43}" type="presOf" srcId="{689F753E-7816-4F28-8EA1-FC71DC19E515}" destId="{C27937BF-53EB-4C0C-BED6-472944EB92BC}" srcOrd="0" destOrd="0" presId="urn:microsoft.com/office/officeart/2005/8/layout/hList6"/>
    <dgm:cxn modelId="{E655BCC4-F3C4-42F0-819B-3B265F6A7FA6}" type="presOf" srcId="{96781338-E80F-43A3-8083-B1026C752243}" destId="{525D5A3F-1DDA-4AC6-86A8-58ABDF5A047B}" srcOrd="0" destOrd="0" presId="urn:microsoft.com/office/officeart/2005/8/layout/hList6"/>
    <dgm:cxn modelId="{293057E7-8CDC-47AE-A2DB-4FE4672B670C}" srcId="{38D49E7A-1092-4297-9274-AC656C14B4A7}" destId="{2DBBE88E-02BD-485C-836C-A9745A4F1AAD}" srcOrd="3" destOrd="0" parTransId="{1DC16456-10A6-4528-AC53-A618C419B968}" sibTransId="{0720731E-3AFC-49A7-A637-E4C711B520FD}"/>
    <dgm:cxn modelId="{5381D87E-1CD2-4107-86F5-5DF864FA5B3B}" type="presOf" srcId="{2DBBE88E-02BD-485C-836C-A9745A4F1AAD}" destId="{FB14B3AA-0A8B-4C8A-9797-2788339B8395}" srcOrd="0" destOrd="0" presId="urn:microsoft.com/office/officeart/2005/8/layout/hList6"/>
    <dgm:cxn modelId="{45BE5C61-A1AE-4941-ACEC-3402C0D29122}" type="presOf" srcId="{D87D3426-B200-4712-8CDF-8A8555781802}" destId="{3A7322D1-4A33-495F-8547-6E16FA4CE1FA}" srcOrd="0" destOrd="0" presId="urn:microsoft.com/office/officeart/2005/8/layout/hList6"/>
    <dgm:cxn modelId="{86FC4DC7-C828-41DB-9C5A-966BF6ACCCD6}" srcId="{38D49E7A-1092-4297-9274-AC656C14B4A7}" destId="{689F753E-7816-4F28-8EA1-FC71DC19E515}" srcOrd="1" destOrd="0" parTransId="{EA320F91-010B-4270-8BA3-C2761512C5C4}" sibTransId="{5AC2BFFD-209B-4524-9A12-3CE69E3A53FD}"/>
    <dgm:cxn modelId="{A4783AB5-02A5-4F70-A7B5-677C288932B8}" type="presOf" srcId="{38D49E7A-1092-4297-9274-AC656C14B4A7}" destId="{3178BB73-853D-4002-8FDB-298AB8E19EDA}" srcOrd="0" destOrd="0" presId="urn:microsoft.com/office/officeart/2005/8/layout/hList6"/>
    <dgm:cxn modelId="{0BFF3677-9C3B-447A-9920-C4CD1170BAE9}" type="presParOf" srcId="{3178BB73-853D-4002-8FDB-298AB8E19EDA}" destId="{3A7322D1-4A33-495F-8547-6E16FA4CE1FA}" srcOrd="0" destOrd="0" presId="urn:microsoft.com/office/officeart/2005/8/layout/hList6"/>
    <dgm:cxn modelId="{8415FA2D-9951-4692-BB85-8871F53C19B5}" type="presParOf" srcId="{3178BB73-853D-4002-8FDB-298AB8E19EDA}" destId="{28EE806F-C2E9-4F6C-AAC4-E6E52383E7EA}" srcOrd="1" destOrd="0" presId="urn:microsoft.com/office/officeart/2005/8/layout/hList6"/>
    <dgm:cxn modelId="{87E141FC-9278-4F68-AA25-F6749C9EFD01}" type="presParOf" srcId="{3178BB73-853D-4002-8FDB-298AB8E19EDA}" destId="{C27937BF-53EB-4C0C-BED6-472944EB92BC}" srcOrd="2" destOrd="0" presId="urn:microsoft.com/office/officeart/2005/8/layout/hList6"/>
    <dgm:cxn modelId="{E59B6A59-B2C6-4024-8889-84B50B202C01}" type="presParOf" srcId="{3178BB73-853D-4002-8FDB-298AB8E19EDA}" destId="{B6032C3B-0143-4FBE-8B6F-5494EBEC763C}" srcOrd="3" destOrd="0" presId="urn:microsoft.com/office/officeart/2005/8/layout/hList6"/>
    <dgm:cxn modelId="{7CA868C7-49D2-442E-887A-257C5AAD231C}" type="presParOf" srcId="{3178BB73-853D-4002-8FDB-298AB8E19EDA}" destId="{525D5A3F-1DDA-4AC6-86A8-58ABDF5A047B}" srcOrd="4" destOrd="0" presId="urn:microsoft.com/office/officeart/2005/8/layout/hList6"/>
    <dgm:cxn modelId="{66135622-B81D-4C5B-9CA6-2430E24119EA}" type="presParOf" srcId="{3178BB73-853D-4002-8FDB-298AB8E19EDA}" destId="{5FA7CB9E-1395-4DB4-BABD-E6C39E576E6B}" srcOrd="5" destOrd="0" presId="urn:microsoft.com/office/officeart/2005/8/layout/hList6"/>
    <dgm:cxn modelId="{1ED34A13-D605-48D8-A5CA-DDA829D26C78}" type="presParOf" srcId="{3178BB73-853D-4002-8FDB-298AB8E19EDA}" destId="{FB14B3AA-0A8B-4C8A-9797-2788339B8395}" srcOrd="6" destOrd="0" presId="urn:microsoft.com/office/officeart/2005/8/layout/hList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4567B1-4C5E-4E77-A454-AF3B9A8B4AE9}" type="doc">
      <dgm:prSet loTypeId="urn:microsoft.com/office/officeart/2005/8/layout/hierarchy4" loCatId="relationship" qsTypeId="urn:microsoft.com/office/officeart/2005/8/quickstyle/3d1" qsCatId="3D" csTypeId="urn:microsoft.com/office/officeart/2005/8/colors/accent1_2" csCatId="accent1"/>
      <dgm:spPr/>
      <dgm:t>
        <a:bodyPr/>
        <a:lstStyle/>
        <a:p>
          <a:endParaRPr lang="ru-RU"/>
        </a:p>
      </dgm:t>
    </dgm:pt>
    <dgm:pt modelId="{C539F580-6EFE-43AE-BBDF-A61D9D7245CB}">
      <dgm:prSet/>
      <dgm:spPr/>
      <dgm:t>
        <a:bodyPr/>
        <a:lstStyle/>
        <a:p>
          <a:pPr rtl="0"/>
          <a:r>
            <a:rPr lang="ru-RU" dirty="0" smtClean="0"/>
            <a:t>• Экспертиза – </a:t>
          </a:r>
          <a:r>
            <a:rPr lang="ru-RU" b="1" dirty="0" smtClean="0">
              <a:solidFill>
                <a:srgbClr val="FFFF00"/>
              </a:solidFill>
            </a:rPr>
            <a:t>доказательный</a:t>
          </a:r>
          <a:r>
            <a:rPr lang="ru-RU" b="1" dirty="0" smtClean="0">
              <a:solidFill>
                <a:srgbClr val="FFC000"/>
              </a:solidFill>
            </a:rPr>
            <a:t> </a:t>
          </a:r>
          <a:r>
            <a:rPr lang="ru-RU" dirty="0" smtClean="0"/>
            <a:t>(основанный на</a:t>
          </a:r>
          <a:r>
            <a:rPr lang="ru-RU" b="1" dirty="0" smtClean="0"/>
            <a:t> </a:t>
          </a:r>
          <a:r>
            <a:rPr lang="ru-RU" dirty="0" smtClean="0"/>
            <a:t>подтверждающих свидетельствах) процесс, который осуществляется независимыми экспертами.</a:t>
          </a:r>
          <a:endParaRPr lang="ru-RU" dirty="0"/>
        </a:p>
      </dgm:t>
    </dgm:pt>
    <dgm:pt modelId="{A394C6E7-8B4C-4011-B12A-13BC1F784220}" type="parTrans" cxnId="{239C0B89-A84D-4D44-8F2E-80EA66D75549}">
      <dgm:prSet/>
      <dgm:spPr/>
      <dgm:t>
        <a:bodyPr/>
        <a:lstStyle/>
        <a:p>
          <a:endParaRPr lang="ru-RU"/>
        </a:p>
      </dgm:t>
    </dgm:pt>
    <dgm:pt modelId="{1D29B272-FC52-4E0D-8ED7-9515376ADF58}" type="sibTrans" cxnId="{239C0B89-A84D-4D44-8F2E-80EA66D75549}">
      <dgm:prSet/>
      <dgm:spPr/>
      <dgm:t>
        <a:bodyPr/>
        <a:lstStyle/>
        <a:p>
          <a:endParaRPr lang="ru-RU"/>
        </a:p>
      </dgm:t>
    </dgm:pt>
    <dgm:pt modelId="{6110AD94-EDF3-4D20-A5E7-A29E9FB55FF7}">
      <dgm:prSet/>
      <dgm:spPr/>
      <dgm:t>
        <a:bodyPr/>
        <a:lstStyle/>
        <a:p>
          <a:pPr rtl="0"/>
          <a:r>
            <a:rPr lang="ru-RU" dirty="0" smtClean="0">
              <a:solidFill>
                <a:srgbClr val="FFFF00"/>
              </a:solidFill>
            </a:rPr>
            <a:t>• </a:t>
          </a:r>
          <a:r>
            <a:rPr lang="ru-RU" b="1" dirty="0" smtClean="0">
              <a:solidFill>
                <a:srgbClr val="FFFF00"/>
              </a:solidFill>
            </a:rPr>
            <a:t>Информация, предоставляемая вузом, принимается как фактически корректная</a:t>
          </a:r>
          <a:r>
            <a:rPr lang="ru-RU" dirty="0" smtClean="0">
              <a:solidFill>
                <a:srgbClr val="FFFF00"/>
              </a:solidFill>
            </a:rPr>
            <a:t>, </a:t>
          </a:r>
          <a:r>
            <a:rPr lang="ru-RU" dirty="0" smtClean="0"/>
            <a:t>если</a:t>
          </a:r>
          <a:r>
            <a:rPr lang="ru-RU" b="1" dirty="0" smtClean="0"/>
            <a:t> </a:t>
          </a:r>
          <a:r>
            <a:rPr lang="ru-RU" dirty="0" smtClean="0"/>
            <a:t>другие свидетельства не указывают на обратное.</a:t>
          </a:r>
          <a:endParaRPr lang="ru-RU" dirty="0"/>
        </a:p>
      </dgm:t>
    </dgm:pt>
    <dgm:pt modelId="{42BD6623-7662-4B9A-A937-4364E22E4A98}" type="parTrans" cxnId="{49EEAEEB-3ED0-4BCD-8841-6CC23594B77A}">
      <dgm:prSet/>
      <dgm:spPr/>
      <dgm:t>
        <a:bodyPr/>
        <a:lstStyle/>
        <a:p>
          <a:endParaRPr lang="ru-RU"/>
        </a:p>
      </dgm:t>
    </dgm:pt>
    <dgm:pt modelId="{DEBBBAD5-5FEE-48F2-92E9-B6E7584A45CE}" type="sibTrans" cxnId="{49EEAEEB-3ED0-4BCD-8841-6CC23594B77A}">
      <dgm:prSet/>
      <dgm:spPr/>
      <dgm:t>
        <a:bodyPr/>
        <a:lstStyle/>
        <a:p>
          <a:endParaRPr lang="ru-RU"/>
        </a:p>
      </dgm:t>
    </dgm:pt>
    <dgm:pt modelId="{57EFB5FE-FE4F-4EEA-A7E9-D07E68F4281F}">
      <dgm:prSet/>
      <dgm:spPr/>
      <dgm:t>
        <a:bodyPr/>
        <a:lstStyle/>
        <a:p>
          <a:pPr rtl="0"/>
          <a:r>
            <a:rPr lang="ru-RU" dirty="0" smtClean="0"/>
            <a:t>• Экспертиза – это процесс </a:t>
          </a:r>
          <a:r>
            <a:rPr lang="ru-RU" b="1" dirty="0" smtClean="0">
              <a:solidFill>
                <a:srgbClr val="FFFF00"/>
              </a:solidFill>
            </a:rPr>
            <a:t>верификации предоставленной информации </a:t>
          </a:r>
          <a:r>
            <a:rPr lang="ru-RU" dirty="0" smtClean="0"/>
            <a:t>(главным образом,</a:t>
          </a:r>
          <a:r>
            <a:rPr lang="ru-RU" b="1" dirty="0" smtClean="0"/>
            <a:t> </a:t>
          </a:r>
          <a:r>
            <a:rPr lang="ru-RU" dirty="0" smtClean="0"/>
            <a:t>в отчете о </a:t>
          </a:r>
          <a:r>
            <a:rPr lang="ru-RU" dirty="0" err="1" smtClean="0"/>
            <a:t>самообследовании</a:t>
          </a:r>
          <a:r>
            <a:rPr lang="ru-RU" dirty="0" smtClean="0"/>
            <a:t>) и изучения любых аспектов, не включенных в данный документ.</a:t>
          </a:r>
          <a:endParaRPr lang="ru-RU" dirty="0"/>
        </a:p>
      </dgm:t>
    </dgm:pt>
    <dgm:pt modelId="{65FFEBF3-E3D8-40A1-907C-1BCCB875977A}" type="parTrans" cxnId="{0D33E051-177F-49E6-9B42-303835A962DF}">
      <dgm:prSet/>
      <dgm:spPr/>
      <dgm:t>
        <a:bodyPr/>
        <a:lstStyle/>
        <a:p>
          <a:endParaRPr lang="ru-RU"/>
        </a:p>
      </dgm:t>
    </dgm:pt>
    <dgm:pt modelId="{FB74CE57-6E8E-4346-9431-5BA3A458F1CC}" type="sibTrans" cxnId="{0D33E051-177F-49E6-9B42-303835A962DF}">
      <dgm:prSet/>
      <dgm:spPr/>
      <dgm:t>
        <a:bodyPr/>
        <a:lstStyle/>
        <a:p>
          <a:endParaRPr lang="ru-RU"/>
        </a:p>
      </dgm:t>
    </dgm:pt>
    <dgm:pt modelId="{67B5E17E-E6C6-4220-9859-91744C990B9A}">
      <dgm:prSet/>
      <dgm:spPr/>
      <dgm:t>
        <a:bodyPr/>
        <a:lstStyle/>
        <a:p>
          <a:pPr rtl="0"/>
          <a:r>
            <a:rPr lang="ru-RU" dirty="0" smtClean="0"/>
            <a:t>• Ожидаемая степень соответствия – </a:t>
          </a:r>
          <a:r>
            <a:rPr lang="ru-RU" dirty="0" smtClean="0">
              <a:solidFill>
                <a:srgbClr val="FFFF00"/>
              </a:solidFill>
            </a:rPr>
            <a:t>«</a:t>
          </a:r>
          <a:r>
            <a:rPr lang="ru-RU" b="1" dirty="0" smtClean="0">
              <a:solidFill>
                <a:srgbClr val="FFFF00"/>
              </a:solidFill>
            </a:rPr>
            <a:t>соответствие в значительной степени», а не строгое соблюдение.</a:t>
          </a:r>
          <a:r>
            <a:rPr lang="ru-RU" dirty="0" smtClean="0">
              <a:solidFill>
                <a:srgbClr val="FFFF00"/>
              </a:solidFill>
            </a:rPr>
            <a:t> </a:t>
          </a:r>
          <a:endParaRPr lang="ru-RU" dirty="0">
            <a:solidFill>
              <a:srgbClr val="FFFF00"/>
            </a:solidFill>
          </a:endParaRPr>
        </a:p>
      </dgm:t>
    </dgm:pt>
    <dgm:pt modelId="{458C2B26-8DEF-47C7-84B2-339D02D36498}" type="parTrans" cxnId="{5755DF27-9F43-45DD-94B8-C463DFE8C9EB}">
      <dgm:prSet/>
      <dgm:spPr/>
      <dgm:t>
        <a:bodyPr/>
        <a:lstStyle/>
        <a:p>
          <a:endParaRPr lang="ru-RU"/>
        </a:p>
      </dgm:t>
    </dgm:pt>
    <dgm:pt modelId="{77B73706-6C71-4FCC-8281-028E82356A8E}" type="sibTrans" cxnId="{5755DF27-9F43-45DD-94B8-C463DFE8C9EB}">
      <dgm:prSet/>
      <dgm:spPr/>
      <dgm:t>
        <a:bodyPr/>
        <a:lstStyle/>
        <a:p>
          <a:endParaRPr lang="ru-RU"/>
        </a:p>
      </dgm:t>
    </dgm:pt>
    <dgm:pt modelId="{3E9625F7-C3B0-42A6-930B-5F1F0DE38964}" type="pres">
      <dgm:prSet presAssocID="{DA4567B1-4C5E-4E77-A454-AF3B9A8B4AE9}" presName="Name0" presStyleCnt="0">
        <dgm:presLayoutVars>
          <dgm:chPref val="1"/>
          <dgm:dir/>
          <dgm:animOne val="branch"/>
          <dgm:animLvl val="lvl"/>
          <dgm:resizeHandles/>
        </dgm:presLayoutVars>
      </dgm:prSet>
      <dgm:spPr/>
      <dgm:t>
        <a:bodyPr/>
        <a:lstStyle/>
        <a:p>
          <a:endParaRPr lang="ru-RU"/>
        </a:p>
      </dgm:t>
    </dgm:pt>
    <dgm:pt modelId="{D6305893-83D8-4A5A-8FEC-4C613023734C}" type="pres">
      <dgm:prSet presAssocID="{C539F580-6EFE-43AE-BBDF-A61D9D7245CB}" presName="vertOne" presStyleCnt="0"/>
      <dgm:spPr/>
    </dgm:pt>
    <dgm:pt modelId="{D2454FC1-BAAD-4292-83D1-3497D0B4FB64}" type="pres">
      <dgm:prSet presAssocID="{C539F580-6EFE-43AE-BBDF-A61D9D7245CB}" presName="txOne" presStyleLbl="node0" presStyleIdx="0" presStyleCnt="4">
        <dgm:presLayoutVars>
          <dgm:chPref val="3"/>
        </dgm:presLayoutVars>
      </dgm:prSet>
      <dgm:spPr/>
      <dgm:t>
        <a:bodyPr/>
        <a:lstStyle/>
        <a:p>
          <a:endParaRPr lang="ru-RU"/>
        </a:p>
      </dgm:t>
    </dgm:pt>
    <dgm:pt modelId="{B1F17666-CF57-49DC-878C-651E3EFD8B12}" type="pres">
      <dgm:prSet presAssocID="{C539F580-6EFE-43AE-BBDF-A61D9D7245CB}" presName="horzOne" presStyleCnt="0"/>
      <dgm:spPr/>
    </dgm:pt>
    <dgm:pt modelId="{5735C168-68A7-4EC1-961F-4C0701D0B0B6}" type="pres">
      <dgm:prSet presAssocID="{1D29B272-FC52-4E0D-8ED7-9515376ADF58}" presName="sibSpaceOne" presStyleCnt="0"/>
      <dgm:spPr/>
    </dgm:pt>
    <dgm:pt modelId="{C126F8C3-B41D-4FF2-9E20-B15D291D115C}" type="pres">
      <dgm:prSet presAssocID="{6110AD94-EDF3-4D20-A5E7-A29E9FB55FF7}" presName="vertOne" presStyleCnt="0"/>
      <dgm:spPr/>
    </dgm:pt>
    <dgm:pt modelId="{C775B5E5-6FB4-4B10-8274-A831CBBE241C}" type="pres">
      <dgm:prSet presAssocID="{6110AD94-EDF3-4D20-A5E7-A29E9FB55FF7}" presName="txOne" presStyleLbl="node0" presStyleIdx="1" presStyleCnt="4">
        <dgm:presLayoutVars>
          <dgm:chPref val="3"/>
        </dgm:presLayoutVars>
      </dgm:prSet>
      <dgm:spPr/>
      <dgm:t>
        <a:bodyPr/>
        <a:lstStyle/>
        <a:p>
          <a:endParaRPr lang="ru-RU"/>
        </a:p>
      </dgm:t>
    </dgm:pt>
    <dgm:pt modelId="{64C451FF-98A6-4BBB-8DC7-40A9727DD8A9}" type="pres">
      <dgm:prSet presAssocID="{6110AD94-EDF3-4D20-A5E7-A29E9FB55FF7}" presName="horzOne" presStyleCnt="0"/>
      <dgm:spPr/>
    </dgm:pt>
    <dgm:pt modelId="{A39DE837-E115-4F18-8F19-496ADA8995D4}" type="pres">
      <dgm:prSet presAssocID="{DEBBBAD5-5FEE-48F2-92E9-B6E7584A45CE}" presName="sibSpaceOne" presStyleCnt="0"/>
      <dgm:spPr/>
    </dgm:pt>
    <dgm:pt modelId="{EAE7D920-B263-43CE-B0E4-D1446EEB47C2}" type="pres">
      <dgm:prSet presAssocID="{57EFB5FE-FE4F-4EEA-A7E9-D07E68F4281F}" presName="vertOne" presStyleCnt="0"/>
      <dgm:spPr/>
    </dgm:pt>
    <dgm:pt modelId="{E5C17392-3BBD-4C11-A6BD-611BAE0069DB}" type="pres">
      <dgm:prSet presAssocID="{57EFB5FE-FE4F-4EEA-A7E9-D07E68F4281F}" presName="txOne" presStyleLbl="node0" presStyleIdx="2" presStyleCnt="4">
        <dgm:presLayoutVars>
          <dgm:chPref val="3"/>
        </dgm:presLayoutVars>
      </dgm:prSet>
      <dgm:spPr/>
      <dgm:t>
        <a:bodyPr/>
        <a:lstStyle/>
        <a:p>
          <a:endParaRPr lang="ru-RU"/>
        </a:p>
      </dgm:t>
    </dgm:pt>
    <dgm:pt modelId="{EECA2DF3-8787-4704-89FD-98CF605654AF}" type="pres">
      <dgm:prSet presAssocID="{57EFB5FE-FE4F-4EEA-A7E9-D07E68F4281F}" presName="horzOne" presStyleCnt="0"/>
      <dgm:spPr/>
    </dgm:pt>
    <dgm:pt modelId="{5C132916-7172-48C0-BCB0-1E3154CCFD0E}" type="pres">
      <dgm:prSet presAssocID="{FB74CE57-6E8E-4346-9431-5BA3A458F1CC}" presName="sibSpaceOne" presStyleCnt="0"/>
      <dgm:spPr/>
    </dgm:pt>
    <dgm:pt modelId="{F8F4C772-4DC4-4080-AE12-980560001A91}" type="pres">
      <dgm:prSet presAssocID="{67B5E17E-E6C6-4220-9859-91744C990B9A}" presName="vertOne" presStyleCnt="0"/>
      <dgm:spPr/>
    </dgm:pt>
    <dgm:pt modelId="{F0D2755E-EBB1-4A32-AF3B-2EC3892D7B13}" type="pres">
      <dgm:prSet presAssocID="{67B5E17E-E6C6-4220-9859-91744C990B9A}" presName="txOne" presStyleLbl="node0" presStyleIdx="3" presStyleCnt="4">
        <dgm:presLayoutVars>
          <dgm:chPref val="3"/>
        </dgm:presLayoutVars>
      </dgm:prSet>
      <dgm:spPr/>
      <dgm:t>
        <a:bodyPr/>
        <a:lstStyle/>
        <a:p>
          <a:endParaRPr lang="ru-RU"/>
        </a:p>
      </dgm:t>
    </dgm:pt>
    <dgm:pt modelId="{15AF9D02-22D9-4655-8E71-9B1BB72BB446}" type="pres">
      <dgm:prSet presAssocID="{67B5E17E-E6C6-4220-9859-91744C990B9A}" presName="horzOne" presStyleCnt="0"/>
      <dgm:spPr/>
    </dgm:pt>
  </dgm:ptLst>
  <dgm:cxnLst>
    <dgm:cxn modelId="{6238F198-2CF2-4FA6-864D-BE911893813C}" type="presOf" srcId="{57EFB5FE-FE4F-4EEA-A7E9-D07E68F4281F}" destId="{E5C17392-3BBD-4C11-A6BD-611BAE0069DB}" srcOrd="0" destOrd="0" presId="urn:microsoft.com/office/officeart/2005/8/layout/hierarchy4"/>
    <dgm:cxn modelId="{5755DF27-9F43-45DD-94B8-C463DFE8C9EB}" srcId="{DA4567B1-4C5E-4E77-A454-AF3B9A8B4AE9}" destId="{67B5E17E-E6C6-4220-9859-91744C990B9A}" srcOrd="3" destOrd="0" parTransId="{458C2B26-8DEF-47C7-84B2-339D02D36498}" sibTransId="{77B73706-6C71-4FCC-8281-028E82356A8E}"/>
    <dgm:cxn modelId="{D963BD04-3150-4675-A4C8-FBC440F6390A}" type="presOf" srcId="{6110AD94-EDF3-4D20-A5E7-A29E9FB55FF7}" destId="{C775B5E5-6FB4-4B10-8274-A831CBBE241C}" srcOrd="0" destOrd="0" presId="urn:microsoft.com/office/officeart/2005/8/layout/hierarchy4"/>
    <dgm:cxn modelId="{239C0B89-A84D-4D44-8F2E-80EA66D75549}" srcId="{DA4567B1-4C5E-4E77-A454-AF3B9A8B4AE9}" destId="{C539F580-6EFE-43AE-BBDF-A61D9D7245CB}" srcOrd="0" destOrd="0" parTransId="{A394C6E7-8B4C-4011-B12A-13BC1F784220}" sibTransId="{1D29B272-FC52-4E0D-8ED7-9515376ADF58}"/>
    <dgm:cxn modelId="{F60A8EEE-1FFE-4379-A80F-82D7E0918691}" type="presOf" srcId="{C539F580-6EFE-43AE-BBDF-A61D9D7245CB}" destId="{D2454FC1-BAAD-4292-83D1-3497D0B4FB64}" srcOrd="0" destOrd="0" presId="urn:microsoft.com/office/officeart/2005/8/layout/hierarchy4"/>
    <dgm:cxn modelId="{494F5120-7031-43BC-8DB4-B7365AB0A774}" type="presOf" srcId="{67B5E17E-E6C6-4220-9859-91744C990B9A}" destId="{F0D2755E-EBB1-4A32-AF3B-2EC3892D7B13}" srcOrd="0" destOrd="0" presId="urn:microsoft.com/office/officeart/2005/8/layout/hierarchy4"/>
    <dgm:cxn modelId="{EDD97043-34AA-4FFC-A86C-14D25F668BE3}" type="presOf" srcId="{DA4567B1-4C5E-4E77-A454-AF3B9A8B4AE9}" destId="{3E9625F7-C3B0-42A6-930B-5F1F0DE38964}" srcOrd="0" destOrd="0" presId="urn:microsoft.com/office/officeart/2005/8/layout/hierarchy4"/>
    <dgm:cxn modelId="{49EEAEEB-3ED0-4BCD-8841-6CC23594B77A}" srcId="{DA4567B1-4C5E-4E77-A454-AF3B9A8B4AE9}" destId="{6110AD94-EDF3-4D20-A5E7-A29E9FB55FF7}" srcOrd="1" destOrd="0" parTransId="{42BD6623-7662-4B9A-A937-4364E22E4A98}" sibTransId="{DEBBBAD5-5FEE-48F2-92E9-B6E7584A45CE}"/>
    <dgm:cxn modelId="{0D33E051-177F-49E6-9B42-303835A962DF}" srcId="{DA4567B1-4C5E-4E77-A454-AF3B9A8B4AE9}" destId="{57EFB5FE-FE4F-4EEA-A7E9-D07E68F4281F}" srcOrd="2" destOrd="0" parTransId="{65FFEBF3-E3D8-40A1-907C-1BCCB875977A}" sibTransId="{FB74CE57-6E8E-4346-9431-5BA3A458F1CC}"/>
    <dgm:cxn modelId="{8936092D-742E-43F0-B337-5BC82575E6CF}" type="presParOf" srcId="{3E9625F7-C3B0-42A6-930B-5F1F0DE38964}" destId="{D6305893-83D8-4A5A-8FEC-4C613023734C}" srcOrd="0" destOrd="0" presId="urn:microsoft.com/office/officeart/2005/8/layout/hierarchy4"/>
    <dgm:cxn modelId="{9F7C4021-0CA1-4E2D-BD88-4F64194D5BBC}" type="presParOf" srcId="{D6305893-83D8-4A5A-8FEC-4C613023734C}" destId="{D2454FC1-BAAD-4292-83D1-3497D0B4FB64}" srcOrd="0" destOrd="0" presId="urn:microsoft.com/office/officeart/2005/8/layout/hierarchy4"/>
    <dgm:cxn modelId="{F62AB06C-2C4C-44EB-868D-5320565E1358}" type="presParOf" srcId="{D6305893-83D8-4A5A-8FEC-4C613023734C}" destId="{B1F17666-CF57-49DC-878C-651E3EFD8B12}" srcOrd="1" destOrd="0" presId="urn:microsoft.com/office/officeart/2005/8/layout/hierarchy4"/>
    <dgm:cxn modelId="{3F0AE1CB-2E4D-42E7-A158-C426DE9C7DCB}" type="presParOf" srcId="{3E9625F7-C3B0-42A6-930B-5F1F0DE38964}" destId="{5735C168-68A7-4EC1-961F-4C0701D0B0B6}" srcOrd="1" destOrd="0" presId="urn:microsoft.com/office/officeart/2005/8/layout/hierarchy4"/>
    <dgm:cxn modelId="{6852FA23-4393-42D3-853E-CE23AF522F2F}" type="presParOf" srcId="{3E9625F7-C3B0-42A6-930B-5F1F0DE38964}" destId="{C126F8C3-B41D-4FF2-9E20-B15D291D115C}" srcOrd="2" destOrd="0" presId="urn:microsoft.com/office/officeart/2005/8/layout/hierarchy4"/>
    <dgm:cxn modelId="{A0692AA9-ED38-432A-BD24-64C86D2CD854}" type="presParOf" srcId="{C126F8C3-B41D-4FF2-9E20-B15D291D115C}" destId="{C775B5E5-6FB4-4B10-8274-A831CBBE241C}" srcOrd="0" destOrd="0" presId="urn:microsoft.com/office/officeart/2005/8/layout/hierarchy4"/>
    <dgm:cxn modelId="{433BFE71-BAF7-4790-9C44-13268AF0C951}" type="presParOf" srcId="{C126F8C3-B41D-4FF2-9E20-B15D291D115C}" destId="{64C451FF-98A6-4BBB-8DC7-40A9727DD8A9}" srcOrd="1" destOrd="0" presId="urn:microsoft.com/office/officeart/2005/8/layout/hierarchy4"/>
    <dgm:cxn modelId="{2C781F69-9238-4F96-8F22-D8D2FF7CD3BD}" type="presParOf" srcId="{3E9625F7-C3B0-42A6-930B-5F1F0DE38964}" destId="{A39DE837-E115-4F18-8F19-496ADA8995D4}" srcOrd="3" destOrd="0" presId="urn:microsoft.com/office/officeart/2005/8/layout/hierarchy4"/>
    <dgm:cxn modelId="{813783A5-776E-4955-9AD7-2220CC4DDE22}" type="presParOf" srcId="{3E9625F7-C3B0-42A6-930B-5F1F0DE38964}" destId="{EAE7D920-B263-43CE-B0E4-D1446EEB47C2}" srcOrd="4" destOrd="0" presId="urn:microsoft.com/office/officeart/2005/8/layout/hierarchy4"/>
    <dgm:cxn modelId="{3B484E52-0827-448D-894B-42FD805EFA94}" type="presParOf" srcId="{EAE7D920-B263-43CE-B0E4-D1446EEB47C2}" destId="{E5C17392-3BBD-4C11-A6BD-611BAE0069DB}" srcOrd="0" destOrd="0" presId="urn:microsoft.com/office/officeart/2005/8/layout/hierarchy4"/>
    <dgm:cxn modelId="{4D282D15-7A8A-46F2-BCEC-BFE35729703A}" type="presParOf" srcId="{EAE7D920-B263-43CE-B0E4-D1446EEB47C2}" destId="{EECA2DF3-8787-4704-89FD-98CF605654AF}" srcOrd="1" destOrd="0" presId="urn:microsoft.com/office/officeart/2005/8/layout/hierarchy4"/>
    <dgm:cxn modelId="{BBB0FEC2-FD16-4B57-AC68-395DC1BF63D0}" type="presParOf" srcId="{3E9625F7-C3B0-42A6-930B-5F1F0DE38964}" destId="{5C132916-7172-48C0-BCB0-1E3154CCFD0E}" srcOrd="5" destOrd="0" presId="urn:microsoft.com/office/officeart/2005/8/layout/hierarchy4"/>
    <dgm:cxn modelId="{49D99B22-8A60-4DEC-AA69-362761888C83}" type="presParOf" srcId="{3E9625F7-C3B0-42A6-930B-5F1F0DE38964}" destId="{F8F4C772-4DC4-4080-AE12-980560001A91}" srcOrd="6" destOrd="0" presId="urn:microsoft.com/office/officeart/2005/8/layout/hierarchy4"/>
    <dgm:cxn modelId="{33D8CA78-C258-437D-AF95-A064ED7BD2FC}" type="presParOf" srcId="{F8F4C772-4DC4-4080-AE12-980560001A91}" destId="{F0D2755E-EBB1-4A32-AF3B-2EC3892D7B13}" srcOrd="0" destOrd="0" presId="urn:microsoft.com/office/officeart/2005/8/layout/hierarchy4"/>
    <dgm:cxn modelId="{DE2ECB4A-FBDF-4C8E-BA64-3729D90FB4D5}" type="presParOf" srcId="{F8F4C772-4DC4-4080-AE12-980560001A91}" destId="{15AF9D02-22D9-4655-8E71-9B1BB72BB446}" srcOrd="1" destOrd="0" presId="urn:microsoft.com/office/officeart/2005/8/layout/hierarchy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D893C1-5683-4465-A7CE-9A7F2684B3A9}" type="doc">
      <dgm:prSet loTypeId="urn:microsoft.com/office/officeart/2008/layout/PictureStrips" loCatId="list" qsTypeId="urn:microsoft.com/office/officeart/2005/8/quickstyle/simple5" qsCatId="simple" csTypeId="urn:microsoft.com/office/officeart/2005/8/colors/colorful1#1" csCatId="colorful" phldr="1"/>
      <dgm:spPr/>
      <dgm:t>
        <a:bodyPr/>
        <a:lstStyle/>
        <a:p>
          <a:endParaRPr lang="ru-RU"/>
        </a:p>
      </dgm:t>
    </dgm:pt>
    <dgm:pt modelId="{C87363CD-1F0D-4FF6-A4BE-BAC8500302D2}">
      <dgm:prSet custT="1"/>
      <dgm:spPr/>
      <dgm:t>
        <a:bodyPr/>
        <a:lstStyle/>
        <a:p>
          <a:pPr rtl="0"/>
          <a:r>
            <a:rPr lang="ru-RU" sz="1600" i="0" dirty="0" smtClean="0"/>
            <a:t>не допускать сравнения</a:t>
          </a:r>
          <a:endParaRPr lang="ru-RU" sz="1600" i="0" dirty="0"/>
        </a:p>
      </dgm:t>
    </dgm:pt>
    <dgm:pt modelId="{DE317F7C-8308-498F-BE82-D08D0FC84632}" type="parTrans" cxnId="{721691D4-0A2F-40DB-B900-FD1467A23A56}">
      <dgm:prSet/>
      <dgm:spPr/>
      <dgm:t>
        <a:bodyPr/>
        <a:lstStyle/>
        <a:p>
          <a:endParaRPr lang="ru-RU" sz="1600" i="0"/>
        </a:p>
      </dgm:t>
    </dgm:pt>
    <dgm:pt modelId="{C77ADDBD-D1AE-404E-A38E-29AADF60C5F4}" type="sibTrans" cxnId="{721691D4-0A2F-40DB-B900-FD1467A23A56}">
      <dgm:prSet/>
      <dgm:spPr/>
      <dgm:t>
        <a:bodyPr/>
        <a:lstStyle/>
        <a:p>
          <a:endParaRPr lang="ru-RU" sz="1600" i="0"/>
        </a:p>
      </dgm:t>
    </dgm:pt>
    <dgm:pt modelId="{1C6F491C-4F8A-47C0-BD0C-253904002AFA}">
      <dgm:prSet custT="1"/>
      <dgm:spPr/>
      <dgm:t>
        <a:bodyPr/>
        <a:lstStyle/>
        <a:p>
          <a:pPr rtl="0"/>
          <a:r>
            <a:rPr lang="ru-RU" sz="1600" i="0" dirty="0" smtClean="0"/>
            <a:t>не фокусировать себя в качестве  контролирующей инстанции</a:t>
          </a:r>
          <a:endParaRPr lang="ru-RU" sz="1600" i="0" dirty="0"/>
        </a:p>
      </dgm:t>
    </dgm:pt>
    <dgm:pt modelId="{DEF46409-77F9-444E-9D2D-C48B8F8FE6FF}" type="parTrans" cxnId="{23FA29BD-31E8-4DEE-A9D7-0ABE1CE4F5AF}">
      <dgm:prSet/>
      <dgm:spPr/>
      <dgm:t>
        <a:bodyPr/>
        <a:lstStyle/>
        <a:p>
          <a:endParaRPr lang="ru-RU" sz="1600" i="0"/>
        </a:p>
      </dgm:t>
    </dgm:pt>
    <dgm:pt modelId="{C88ADCB7-31C2-471D-A751-7E69F742592C}" type="sibTrans" cxnId="{23FA29BD-31E8-4DEE-A9D7-0ABE1CE4F5AF}">
      <dgm:prSet/>
      <dgm:spPr/>
      <dgm:t>
        <a:bodyPr/>
        <a:lstStyle/>
        <a:p>
          <a:endParaRPr lang="ru-RU" sz="1600" i="0"/>
        </a:p>
      </dgm:t>
    </dgm:pt>
    <dgm:pt modelId="{08058340-8EEC-42A7-AB7D-2AF6FC3EC5B8}">
      <dgm:prSet custT="1"/>
      <dgm:spPr/>
      <dgm:t>
        <a:bodyPr/>
        <a:lstStyle/>
        <a:p>
          <a:pPr rtl="0"/>
          <a:r>
            <a:rPr lang="ru-RU" sz="1600" i="0" dirty="0" smtClean="0"/>
            <a:t>не навязывать какие-то определенные модели</a:t>
          </a:r>
          <a:endParaRPr lang="ru-RU" sz="1600" i="0" dirty="0"/>
        </a:p>
      </dgm:t>
    </dgm:pt>
    <dgm:pt modelId="{15207DFF-559D-4919-86F5-47B06DE21035}" type="parTrans" cxnId="{FDF4A0AC-7D29-44DD-BC5B-2B66C938D4BC}">
      <dgm:prSet/>
      <dgm:spPr/>
      <dgm:t>
        <a:bodyPr/>
        <a:lstStyle/>
        <a:p>
          <a:endParaRPr lang="ru-RU" sz="1600" i="0"/>
        </a:p>
      </dgm:t>
    </dgm:pt>
    <dgm:pt modelId="{567423DB-1FD9-49BF-A429-63A842F4D2D3}" type="sibTrans" cxnId="{FDF4A0AC-7D29-44DD-BC5B-2B66C938D4BC}">
      <dgm:prSet/>
      <dgm:spPr/>
      <dgm:t>
        <a:bodyPr/>
        <a:lstStyle/>
        <a:p>
          <a:endParaRPr lang="ru-RU" sz="1600" i="0"/>
        </a:p>
      </dgm:t>
    </dgm:pt>
    <dgm:pt modelId="{2DF027A1-A147-4D01-A7A3-FA323E4D616D}">
      <dgm:prSet custT="1"/>
      <dgm:spPr/>
      <dgm:t>
        <a:bodyPr/>
        <a:lstStyle/>
        <a:p>
          <a:pPr rtl="0"/>
          <a:r>
            <a:rPr lang="ru-RU" sz="1600" i="0" dirty="0" smtClean="0"/>
            <a:t>ответственность</a:t>
          </a:r>
          <a:endParaRPr lang="ru-RU" sz="1600" i="0" dirty="0"/>
        </a:p>
      </dgm:t>
    </dgm:pt>
    <dgm:pt modelId="{CF491020-1942-4BED-9456-DD98F80B1646}" type="parTrans" cxnId="{E7F82C7A-7ADD-44F6-9741-87D2A447EFEA}">
      <dgm:prSet/>
      <dgm:spPr/>
      <dgm:t>
        <a:bodyPr/>
        <a:lstStyle/>
        <a:p>
          <a:endParaRPr lang="ru-RU" sz="1600" i="0"/>
        </a:p>
      </dgm:t>
    </dgm:pt>
    <dgm:pt modelId="{41125ABA-40B0-4157-A202-B1823D2E2836}" type="sibTrans" cxnId="{E7F82C7A-7ADD-44F6-9741-87D2A447EFEA}">
      <dgm:prSet/>
      <dgm:spPr/>
      <dgm:t>
        <a:bodyPr/>
        <a:lstStyle/>
        <a:p>
          <a:endParaRPr lang="ru-RU" sz="1600" i="0"/>
        </a:p>
      </dgm:t>
    </dgm:pt>
    <dgm:pt modelId="{C87C228C-2937-4260-BDBB-690776311F4F}">
      <dgm:prSet custT="1"/>
      <dgm:spPr/>
      <dgm:t>
        <a:bodyPr/>
        <a:lstStyle/>
        <a:p>
          <a:pPr rtl="0"/>
          <a:r>
            <a:rPr lang="ru-RU" sz="1600" i="0" dirty="0" smtClean="0"/>
            <a:t>центральный вопрос – соответствие стандартам аккредитации</a:t>
          </a:r>
          <a:endParaRPr lang="ru-RU" sz="1600" i="0" dirty="0"/>
        </a:p>
      </dgm:t>
    </dgm:pt>
    <dgm:pt modelId="{3A2ECCDB-3454-421B-AF92-947FD50F1224}" type="parTrans" cxnId="{9AE1FFE9-7A12-4186-819A-D18C4D74BAB0}">
      <dgm:prSet/>
      <dgm:spPr/>
      <dgm:t>
        <a:bodyPr/>
        <a:lstStyle/>
        <a:p>
          <a:endParaRPr lang="ru-RU" sz="1600" i="0"/>
        </a:p>
      </dgm:t>
    </dgm:pt>
    <dgm:pt modelId="{F25037B1-6D79-4ED0-A338-CD879ED5A981}" type="sibTrans" cxnId="{9AE1FFE9-7A12-4186-819A-D18C4D74BAB0}">
      <dgm:prSet/>
      <dgm:spPr/>
      <dgm:t>
        <a:bodyPr/>
        <a:lstStyle/>
        <a:p>
          <a:endParaRPr lang="ru-RU" sz="1600" i="0"/>
        </a:p>
      </dgm:t>
    </dgm:pt>
    <dgm:pt modelId="{0FFA6582-2F18-42AC-A4AA-DA3918BA53FD}">
      <dgm:prSet custT="1"/>
      <dgm:spPr/>
      <dgm:t>
        <a:bodyPr/>
        <a:lstStyle/>
        <a:p>
          <a:pPr rtl="0"/>
          <a:r>
            <a:rPr lang="ru-RU" sz="1600" i="0" dirty="0" smtClean="0"/>
            <a:t>методы: интервью, анализ сопоставления </a:t>
          </a:r>
          <a:endParaRPr lang="ru-RU" sz="1600" i="0" dirty="0"/>
        </a:p>
      </dgm:t>
    </dgm:pt>
    <dgm:pt modelId="{B4F92459-9819-48EA-96F2-636662D9D720}" type="parTrans" cxnId="{796B4BCC-ED33-493D-B836-FA12BB3BF0CF}">
      <dgm:prSet/>
      <dgm:spPr/>
      <dgm:t>
        <a:bodyPr/>
        <a:lstStyle/>
        <a:p>
          <a:endParaRPr lang="ru-RU" sz="1600" i="0"/>
        </a:p>
      </dgm:t>
    </dgm:pt>
    <dgm:pt modelId="{42C25F52-8CE4-439A-A015-F93741AE384A}" type="sibTrans" cxnId="{796B4BCC-ED33-493D-B836-FA12BB3BF0CF}">
      <dgm:prSet/>
      <dgm:spPr/>
      <dgm:t>
        <a:bodyPr/>
        <a:lstStyle/>
        <a:p>
          <a:endParaRPr lang="ru-RU" sz="1600" i="0"/>
        </a:p>
      </dgm:t>
    </dgm:pt>
    <dgm:pt modelId="{1BE079CC-2B91-4F44-95A8-CFB3FE9A8263}">
      <dgm:prSet custT="1"/>
      <dgm:spPr/>
      <dgm:t>
        <a:bodyPr/>
        <a:lstStyle/>
        <a:p>
          <a:pPr rtl="0"/>
          <a:r>
            <a:rPr lang="ru-RU" sz="1600" i="0" dirty="0" smtClean="0"/>
            <a:t>конфиденциальность </a:t>
          </a:r>
          <a:endParaRPr lang="ru-RU" sz="1600" i="0" dirty="0"/>
        </a:p>
      </dgm:t>
    </dgm:pt>
    <dgm:pt modelId="{578B7623-7BD6-494A-88D0-6A6400ED8B30}" type="parTrans" cxnId="{775FB28C-7E63-4FD1-B338-23EFCAC84AF7}">
      <dgm:prSet/>
      <dgm:spPr/>
      <dgm:t>
        <a:bodyPr/>
        <a:lstStyle/>
        <a:p>
          <a:endParaRPr lang="ru-RU" sz="1600" i="0"/>
        </a:p>
      </dgm:t>
    </dgm:pt>
    <dgm:pt modelId="{B4E9406A-3A68-4C0F-A81F-282531BBB50D}" type="sibTrans" cxnId="{775FB28C-7E63-4FD1-B338-23EFCAC84AF7}">
      <dgm:prSet/>
      <dgm:spPr/>
      <dgm:t>
        <a:bodyPr/>
        <a:lstStyle/>
        <a:p>
          <a:endParaRPr lang="ru-RU" sz="1600" i="0"/>
        </a:p>
      </dgm:t>
    </dgm:pt>
    <dgm:pt modelId="{AF2264C6-6ED9-488E-9C6A-162A397FBD8B}" type="pres">
      <dgm:prSet presAssocID="{80D893C1-5683-4465-A7CE-9A7F2684B3A9}" presName="Name0" presStyleCnt="0">
        <dgm:presLayoutVars>
          <dgm:dir/>
          <dgm:resizeHandles val="exact"/>
        </dgm:presLayoutVars>
      </dgm:prSet>
      <dgm:spPr/>
      <dgm:t>
        <a:bodyPr/>
        <a:lstStyle/>
        <a:p>
          <a:endParaRPr lang="ru-RU"/>
        </a:p>
      </dgm:t>
    </dgm:pt>
    <dgm:pt modelId="{74641474-D9C1-43CE-B4B7-28D7B14DA3E2}" type="pres">
      <dgm:prSet presAssocID="{C87363CD-1F0D-4FF6-A4BE-BAC8500302D2}" presName="composite" presStyleCnt="0"/>
      <dgm:spPr/>
      <dgm:t>
        <a:bodyPr/>
        <a:lstStyle/>
        <a:p>
          <a:endParaRPr lang="ru-RU"/>
        </a:p>
      </dgm:t>
    </dgm:pt>
    <dgm:pt modelId="{F0EE2C23-55AD-42AB-AB77-7C02BAA4689F}" type="pres">
      <dgm:prSet presAssocID="{C87363CD-1F0D-4FF6-A4BE-BAC8500302D2}" presName="rect1" presStyleLbl="trAlignAcc1" presStyleIdx="0" presStyleCnt="7">
        <dgm:presLayoutVars>
          <dgm:bulletEnabled val="1"/>
        </dgm:presLayoutVars>
      </dgm:prSet>
      <dgm:spPr/>
      <dgm:t>
        <a:bodyPr/>
        <a:lstStyle/>
        <a:p>
          <a:endParaRPr lang="ru-RU"/>
        </a:p>
      </dgm:t>
    </dgm:pt>
    <dgm:pt modelId="{08A97D61-1A17-4437-B212-D82EE645271F}" type="pres">
      <dgm:prSet presAssocID="{C87363CD-1F0D-4FF6-A4BE-BAC8500302D2}" presName="rect2" presStyleLbl="fgImgPlace1" presStyleIdx="0" presStyleCnt="7" custScaleY="66368"/>
      <dgm:spPr>
        <a:prstGeom prst="ellipse">
          <a:avLst/>
        </a:prstGeom>
        <a:blipFill rotWithShape="1">
          <a:blip xmlns:r="http://schemas.openxmlformats.org/officeDocument/2006/relationships" r:embed="rId1">
            <a:duotone>
              <a:schemeClr val="accent2">
                <a:shade val="45000"/>
                <a:satMod val="135000"/>
              </a:schemeClr>
              <a:prstClr val="white"/>
            </a:duotone>
          </a:blip>
          <a:stretch>
            <a:fillRect/>
          </a:stretch>
        </a:blipFill>
      </dgm:spPr>
      <dgm:t>
        <a:bodyPr/>
        <a:lstStyle/>
        <a:p>
          <a:endParaRPr lang="ru-RU"/>
        </a:p>
      </dgm:t>
    </dgm:pt>
    <dgm:pt modelId="{5EDECB08-684E-406A-A136-CA087AECAEAC}" type="pres">
      <dgm:prSet presAssocID="{C77ADDBD-D1AE-404E-A38E-29AADF60C5F4}" presName="sibTrans" presStyleCnt="0"/>
      <dgm:spPr/>
      <dgm:t>
        <a:bodyPr/>
        <a:lstStyle/>
        <a:p>
          <a:endParaRPr lang="ru-RU"/>
        </a:p>
      </dgm:t>
    </dgm:pt>
    <dgm:pt modelId="{BC4B4037-B59C-4B9B-B9E6-697FD65EE453}" type="pres">
      <dgm:prSet presAssocID="{1C6F491C-4F8A-47C0-BD0C-253904002AFA}" presName="composite" presStyleCnt="0"/>
      <dgm:spPr/>
      <dgm:t>
        <a:bodyPr/>
        <a:lstStyle/>
        <a:p>
          <a:endParaRPr lang="ru-RU"/>
        </a:p>
      </dgm:t>
    </dgm:pt>
    <dgm:pt modelId="{66EF97FD-BF32-47DF-8C1A-0F6F58EF15B0}" type="pres">
      <dgm:prSet presAssocID="{1C6F491C-4F8A-47C0-BD0C-253904002AFA}" presName="rect1" presStyleLbl="trAlignAcc1" presStyleIdx="1" presStyleCnt="7">
        <dgm:presLayoutVars>
          <dgm:bulletEnabled val="1"/>
        </dgm:presLayoutVars>
      </dgm:prSet>
      <dgm:spPr/>
      <dgm:t>
        <a:bodyPr/>
        <a:lstStyle/>
        <a:p>
          <a:endParaRPr lang="ru-RU"/>
        </a:p>
      </dgm:t>
    </dgm:pt>
    <dgm:pt modelId="{DF7A99C3-9A92-4D06-BF24-E69629ACCC5C}" type="pres">
      <dgm:prSet presAssocID="{1C6F491C-4F8A-47C0-BD0C-253904002AFA}" presName="rect2" presStyleLbl="fgImgPlace1" presStyleIdx="1" presStyleCnt="7" custScaleY="70581"/>
      <dgm:spPr>
        <a:prstGeom prst="rect">
          <a:avLst/>
        </a:prstGeom>
        <a:blipFill rotWithShape="1">
          <a:blip xmlns:r="http://schemas.openxmlformats.org/officeDocument/2006/relationships" r:embed="rId2">
            <a:duotone>
              <a:schemeClr val="accent2">
                <a:shade val="45000"/>
                <a:satMod val="135000"/>
              </a:schemeClr>
              <a:prstClr val="white"/>
            </a:duotone>
          </a:blip>
          <a:stretch>
            <a:fillRect/>
          </a:stretch>
        </a:blipFill>
      </dgm:spPr>
      <dgm:t>
        <a:bodyPr/>
        <a:lstStyle/>
        <a:p>
          <a:endParaRPr lang="ru-RU"/>
        </a:p>
      </dgm:t>
    </dgm:pt>
    <dgm:pt modelId="{0C93D18C-4940-43D8-82FB-FC3679DFF8BA}" type="pres">
      <dgm:prSet presAssocID="{C88ADCB7-31C2-471D-A751-7E69F742592C}" presName="sibTrans" presStyleCnt="0"/>
      <dgm:spPr/>
      <dgm:t>
        <a:bodyPr/>
        <a:lstStyle/>
        <a:p>
          <a:endParaRPr lang="ru-RU"/>
        </a:p>
      </dgm:t>
    </dgm:pt>
    <dgm:pt modelId="{0EF46F06-8A82-4C92-84B0-63E86C931D04}" type="pres">
      <dgm:prSet presAssocID="{08058340-8EEC-42A7-AB7D-2AF6FC3EC5B8}" presName="composite" presStyleCnt="0"/>
      <dgm:spPr/>
      <dgm:t>
        <a:bodyPr/>
        <a:lstStyle/>
        <a:p>
          <a:endParaRPr lang="ru-RU"/>
        </a:p>
      </dgm:t>
    </dgm:pt>
    <dgm:pt modelId="{FC42D35F-3E9E-45A5-ABAD-700778A059A7}" type="pres">
      <dgm:prSet presAssocID="{08058340-8EEC-42A7-AB7D-2AF6FC3EC5B8}" presName="rect1" presStyleLbl="trAlignAcc1" presStyleIdx="2" presStyleCnt="7">
        <dgm:presLayoutVars>
          <dgm:bulletEnabled val="1"/>
        </dgm:presLayoutVars>
      </dgm:prSet>
      <dgm:spPr/>
      <dgm:t>
        <a:bodyPr/>
        <a:lstStyle/>
        <a:p>
          <a:endParaRPr lang="ru-RU"/>
        </a:p>
      </dgm:t>
    </dgm:pt>
    <dgm:pt modelId="{0C7724C5-6636-44F1-A9E6-31B40184B867}" type="pres">
      <dgm:prSet presAssocID="{08058340-8EEC-42A7-AB7D-2AF6FC3EC5B8}" presName="rect2" presStyleLbl="fgImgPlace1" presStyleIdx="2" presStyleCnt="7" custScaleY="65857"/>
      <dgm:spPr>
        <a:prstGeom prst="rect">
          <a:avLst/>
        </a:prstGeom>
        <a:blipFill rotWithShape="1">
          <a:blip xmlns:r="http://schemas.openxmlformats.org/officeDocument/2006/relationships" r:embed="rId3">
            <a:duotone>
              <a:schemeClr val="accent2">
                <a:shade val="45000"/>
                <a:satMod val="135000"/>
              </a:schemeClr>
              <a:prstClr val="white"/>
            </a:duotone>
          </a:blip>
          <a:stretch>
            <a:fillRect/>
          </a:stretch>
        </a:blipFill>
      </dgm:spPr>
      <dgm:t>
        <a:bodyPr/>
        <a:lstStyle/>
        <a:p>
          <a:endParaRPr lang="ru-RU"/>
        </a:p>
      </dgm:t>
    </dgm:pt>
    <dgm:pt modelId="{549A1A80-4842-4CC1-A495-171B3EF765D9}" type="pres">
      <dgm:prSet presAssocID="{567423DB-1FD9-49BF-A429-63A842F4D2D3}" presName="sibTrans" presStyleCnt="0"/>
      <dgm:spPr/>
      <dgm:t>
        <a:bodyPr/>
        <a:lstStyle/>
        <a:p>
          <a:endParaRPr lang="ru-RU"/>
        </a:p>
      </dgm:t>
    </dgm:pt>
    <dgm:pt modelId="{CA188C77-78E3-46B9-9E13-9EF437D723B1}" type="pres">
      <dgm:prSet presAssocID="{2DF027A1-A147-4D01-A7A3-FA323E4D616D}" presName="composite" presStyleCnt="0"/>
      <dgm:spPr/>
      <dgm:t>
        <a:bodyPr/>
        <a:lstStyle/>
        <a:p>
          <a:endParaRPr lang="ru-RU"/>
        </a:p>
      </dgm:t>
    </dgm:pt>
    <dgm:pt modelId="{C599ED41-30D4-4CA5-B399-50C108366643}" type="pres">
      <dgm:prSet presAssocID="{2DF027A1-A147-4D01-A7A3-FA323E4D616D}" presName="rect1" presStyleLbl="trAlignAcc1" presStyleIdx="3" presStyleCnt="7">
        <dgm:presLayoutVars>
          <dgm:bulletEnabled val="1"/>
        </dgm:presLayoutVars>
      </dgm:prSet>
      <dgm:spPr/>
      <dgm:t>
        <a:bodyPr/>
        <a:lstStyle/>
        <a:p>
          <a:endParaRPr lang="ru-RU"/>
        </a:p>
      </dgm:t>
    </dgm:pt>
    <dgm:pt modelId="{E1702D74-B7DA-4762-9AF8-2EE01D971215}" type="pres">
      <dgm:prSet presAssocID="{2DF027A1-A147-4D01-A7A3-FA323E4D616D}" presName="rect2" presStyleLbl="fgImgPlace1" presStyleIdx="3" presStyleCnt="7" custScaleY="69516"/>
      <dgm:spPr>
        <a:prstGeom prst="rect">
          <a:avLst/>
        </a:prstGeom>
        <a:blipFill rotWithShape="1">
          <a:blip xmlns:r="http://schemas.openxmlformats.org/officeDocument/2006/relationships" r:embed="rId4">
            <a:duotone>
              <a:schemeClr val="accent2">
                <a:shade val="45000"/>
                <a:satMod val="135000"/>
              </a:schemeClr>
              <a:prstClr val="white"/>
            </a:duotone>
          </a:blip>
          <a:stretch>
            <a:fillRect/>
          </a:stretch>
        </a:blipFill>
      </dgm:spPr>
      <dgm:t>
        <a:bodyPr/>
        <a:lstStyle/>
        <a:p>
          <a:endParaRPr lang="ru-RU"/>
        </a:p>
      </dgm:t>
    </dgm:pt>
    <dgm:pt modelId="{A71F2296-C128-4444-89F1-255678189604}" type="pres">
      <dgm:prSet presAssocID="{41125ABA-40B0-4157-A202-B1823D2E2836}" presName="sibTrans" presStyleCnt="0"/>
      <dgm:spPr/>
      <dgm:t>
        <a:bodyPr/>
        <a:lstStyle/>
        <a:p>
          <a:endParaRPr lang="ru-RU"/>
        </a:p>
      </dgm:t>
    </dgm:pt>
    <dgm:pt modelId="{01329FBC-4B10-48B6-9607-C7E264C2C63C}" type="pres">
      <dgm:prSet presAssocID="{C87C228C-2937-4260-BDBB-690776311F4F}" presName="composite" presStyleCnt="0"/>
      <dgm:spPr/>
      <dgm:t>
        <a:bodyPr/>
        <a:lstStyle/>
        <a:p>
          <a:endParaRPr lang="ru-RU"/>
        </a:p>
      </dgm:t>
    </dgm:pt>
    <dgm:pt modelId="{50E16AB5-BBA5-4DC5-9F47-129A62D56330}" type="pres">
      <dgm:prSet presAssocID="{C87C228C-2937-4260-BDBB-690776311F4F}" presName="rect1" presStyleLbl="trAlignAcc1" presStyleIdx="4" presStyleCnt="7">
        <dgm:presLayoutVars>
          <dgm:bulletEnabled val="1"/>
        </dgm:presLayoutVars>
      </dgm:prSet>
      <dgm:spPr/>
      <dgm:t>
        <a:bodyPr/>
        <a:lstStyle/>
        <a:p>
          <a:endParaRPr lang="ru-RU"/>
        </a:p>
      </dgm:t>
    </dgm:pt>
    <dgm:pt modelId="{8ED3923A-E82B-4448-AEBB-1EBB020433D6}" type="pres">
      <dgm:prSet presAssocID="{C87C228C-2937-4260-BDBB-690776311F4F}" presName="rect2" presStyleLbl="fgImgPlace1" presStyleIdx="4" presStyleCnt="7" custScaleX="87618" custScaleY="76692"/>
      <dgm:spPr>
        <a:prstGeom prst="ellipse">
          <a:avLst/>
        </a:prstGeom>
        <a:blipFill rotWithShape="1">
          <a:blip xmlns:r="http://schemas.openxmlformats.org/officeDocument/2006/relationships" r:embed="rId5">
            <a:duotone>
              <a:schemeClr val="accent2">
                <a:shade val="45000"/>
                <a:satMod val="135000"/>
              </a:schemeClr>
              <a:prstClr val="white"/>
            </a:duotone>
            <a:extLst>
              <a:ext uri="{BEBA8EAE-BF5A-486C-A8C5-ECC9F3942E4B}">
                <a14:imgProps xmlns="" xmlns:a14="http://schemas.microsoft.com/office/drawing/2010/main">
                  <a14:imgLayer r:embed="rId6">
                    <a14:imgEffect>
                      <a14:saturation sat="0"/>
                    </a14:imgEffect>
                  </a14:imgLayer>
                </a14:imgProps>
              </a:ext>
            </a:extLst>
          </a:blip>
          <a:stretch>
            <a:fillRect/>
          </a:stretch>
        </a:blipFill>
      </dgm:spPr>
      <dgm:t>
        <a:bodyPr/>
        <a:lstStyle/>
        <a:p>
          <a:endParaRPr lang="ru-RU"/>
        </a:p>
      </dgm:t>
    </dgm:pt>
    <dgm:pt modelId="{78641106-C237-4F07-91BE-F4E2F797FE6C}" type="pres">
      <dgm:prSet presAssocID="{F25037B1-6D79-4ED0-A338-CD879ED5A981}" presName="sibTrans" presStyleCnt="0"/>
      <dgm:spPr/>
      <dgm:t>
        <a:bodyPr/>
        <a:lstStyle/>
        <a:p>
          <a:endParaRPr lang="ru-RU"/>
        </a:p>
      </dgm:t>
    </dgm:pt>
    <dgm:pt modelId="{2D6EC714-B631-427A-94C7-319C9A75C000}" type="pres">
      <dgm:prSet presAssocID="{0FFA6582-2F18-42AC-A4AA-DA3918BA53FD}" presName="composite" presStyleCnt="0"/>
      <dgm:spPr/>
      <dgm:t>
        <a:bodyPr/>
        <a:lstStyle/>
        <a:p>
          <a:endParaRPr lang="ru-RU"/>
        </a:p>
      </dgm:t>
    </dgm:pt>
    <dgm:pt modelId="{3CC6058F-9A25-400C-9716-43C373D54A20}" type="pres">
      <dgm:prSet presAssocID="{0FFA6582-2F18-42AC-A4AA-DA3918BA53FD}" presName="rect1" presStyleLbl="trAlignAcc1" presStyleIdx="5" presStyleCnt="7">
        <dgm:presLayoutVars>
          <dgm:bulletEnabled val="1"/>
        </dgm:presLayoutVars>
      </dgm:prSet>
      <dgm:spPr/>
      <dgm:t>
        <a:bodyPr/>
        <a:lstStyle/>
        <a:p>
          <a:endParaRPr lang="ru-RU"/>
        </a:p>
      </dgm:t>
    </dgm:pt>
    <dgm:pt modelId="{986BCD33-3C6E-4F44-81E6-3C4F191F0E57}" type="pres">
      <dgm:prSet presAssocID="{0FFA6582-2F18-42AC-A4AA-DA3918BA53FD}" presName="rect2" presStyleLbl="fgImgPlace1" presStyleIdx="5" presStyleCnt="7" custScaleY="78977"/>
      <dgm:spPr>
        <a:prstGeom prst="rect">
          <a:avLst/>
        </a:prstGeom>
        <a:blipFill rotWithShape="1">
          <a:blip xmlns:r="http://schemas.openxmlformats.org/officeDocument/2006/relationships" r:embed="rId7">
            <a:duotone>
              <a:schemeClr val="accent2">
                <a:shade val="45000"/>
                <a:satMod val="135000"/>
              </a:schemeClr>
              <a:prstClr val="white"/>
            </a:duotone>
          </a:blip>
          <a:stretch>
            <a:fillRect/>
          </a:stretch>
        </a:blipFill>
      </dgm:spPr>
      <dgm:t>
        <a:bodyPr/>
        <a:lstStyle/>
        <a:p>
          <a:endParaRPr lang="ru-RU"/>
        </a:p>
      </dgm:t>
    </dgm:pt>
    <dgm:pt modelId="{26449127-DA7E-462C-AFBE-59E0A2DC11C8}" type="pres">
      <dgm:prSet presAssocID="{42C25F52-8CE4-439A-A015-F93741AE384A}" presName="sibTrans" presStyleCnt="0"/>
      <dgm:spPr/>
      <dgm:t>
        <a:bodyPr/>
        <a:lstStyle/>
        <a:p>
          <a:endParaRPr lang="ru-RU"/>
        </a:p>
      </dgm:t>
    </dgm:pt>
    <dgm:pt modelId="{E7BAB778-AF8A-4F53-9155-4F848365E72A}" type="pres">
      <dgm:prSet presAssocID="{1BE079CC-2B91-4F44-95A8-CFB3FE9A8263}" presName="composite" presStyleCnt="0"/>
      <dgm:spPr/>
      <dgm:t>
        <a:bodyPr/>
        <a:lstStyle/>
        <a:p>
          <a:endParaRPr lang="ru-RU"/>
        </a:p>
      </dgm:t>
    </dgm:pt>
    <dgm:pt modelId="{81AF3FE7-43D7-47BA-9134-3CEC795C5775}" type="pres">
      <dgm:prSet presAssocID="{1BE079CC-2B91-4F44-95A8-CFB3FE9A8263}" presName="rect1" presStyleLbl="trAlignAcc1" presStyleIdx="6" presStyleCnt="7">
        <dgm:presLayoutVars>
          <dgm:bulletEnabled val="1"/>
        </dgm:presLayoutVars>
      </dgm:prSet>
      <dgm:spPr/>
      <dgm:t>
        <a:bodyPr/>
        <a:lstStyle/>
        <a:p>
          <a:endParaRPr lang="ru-RU"/>
        </a:p>
      </dgm:t>
    </dgm:pt>
    <dgm:pt modelId="{4BA5B846-6716-47D2-BC90-163CE5939278}" type="pres">
      <dgm:prSet presAssocID="{1BE079CC-2B91-4F44-95A8-CFB3FE9A8263}" presName="rect2" presStyleLbl="fgImgPlace1" presStyleIdx="6" presStyleCnt="7" custScaleY="72329"/>
      <dgm:spPr>
        <a:prstGeom prst="ellipse">
          <a:avLst/>
        </a:prstGeom>
        <a:blipFill rotWithShape="1">
          <a:blip xmlns:r="http://schemas.openxmlformats.org/officeDocument/2006/relationships" r:embed="rId8">
            <a:duotone>
              <a:schemeClr val="accent2">
                <a:shade val="45000"/>
                <a:satMod val="135000"/>
              </a:schemeClr>
              <a:prstClr val="white"/>
            </a:duotone>
          </a:blip>
          <a:stretch>
            <a:fillRect/>
          </a:stretch>
        </a:blipFill>
      </dgm:spPr>
      <dgm:t>
        <a:bodyPr/>
        <a:lstStyle/>
        <a:p>
          <a:endParaRPr lang="ru-RU"/>
        </a:p>
      </dgm:t>
    </dgm:pt>
  </dgm:ptLst>
  <dgm:cxnLst>
    <dgm:cxn modelId="{23FA29BD-31E8-4DEE-A9D7-0ABE1CE4F5AF}" srcId="{80D893C1-5683-4465-A7CE-9A7F2684B3A9}" destId="{1C6F491C-4F8A-47C0-BD0C-253904002AFA}" srcOrd="1" destOrd="0" parTransId="{DEF46409-77F9-444E-9D2D-C48B8F8FE6FF}" sibTransId="{C88ADCB7-31C2-471D-A751-7E69F742592C}"/>
    <dgm:cxn modelId="{6C181BEE-66CD-4F99-B84C-40B0B634753E}" type="presOf" srcId="{2DF027A1-A147-4D01-A7A3-FA323E4D616D}" destId="{C599ED41-30D4-4CA5-B399-50C108366643}" srcOrd="0" destOrd="0" presId="urn:microsoft.com/office/officeart/2008/layout/PictureStrips"/>
    <dgm:cxn modelId="{FDF4A0AC-7D29-44DD-BC5B-2B66C938D4BC}" srcId="{80D893C1-5683-4465-A7CE-9A7F2684B3A9}" destId="{08058340-8EEC-42A7-AB7D-2AF6FC3EC5B8}" srcOrd="2" destOrd="0" parTransId="{15207DFF-559D-4919-86F5-47B06DE21035}" sibTransId="{567423DB-1FD9-49BF-A429-63A842F4D2D3}"/>
    <dgm:cxn modelId="{2B51C7D5-22ED-4E22-B3E4-7CAC5F1AA596}" type="presOf" srcId="{08058340-8EEC-42A7-AB7D-2AF6FC3EC5B8}" destId="{FC42D35F-3E9E-45A5-ABAD-700778A059A7}" srcOrd="0" destOrd="0" presId="urn:microsoft.com/office/officeart/2008/layout/PictureStrips"/>
    <dgm:cxn modelId="{77DBA892-4D76-46F6-ADB9-5EA7B4735B85}" type="presOf" srcId="{C87363CD-1F0D-4FF6-A4BE-BAC8500302D2}" destId="{F0EE2C23-55AD-42AB-AB77-7C02BAA4689F}" srcOrd="0" destOrd="0" presId="urn:microsoft.com/office/officeart/2008/layout/PictureStrips"/>
    <dgm:cxn modelId="{796B4BCC-ED33-493D-B836-FA12BB3BF0CF}" srcId="{80D893C1-5683-4465-A7CE-9A7F2684B3A9}" destId="{0FFA6582-2F18-42AC-A4AA-DA3918BA53FD}" srcOrd="5" destOrd="0" parTransId="{B4F92459-9819-48EA-96F2-636662D9D720}" sibTransId="{42C25F52-8CE4-439A-A015-F93741AE384A}"/>
    <dgm:cxn modelId="{1695931E-512E-4488-B6ED-362C00B48186}" type="presOf" srcId="{0FFA6582-2F18-42AC-A4AA-DA3918BA53FD}" destId="{3CC6058F-9A25-400C-9716-43C373D54A20}" srcOrd="0" destOrd="0" presId="urn:microsoft.com/office/officeart/2008/layout/PictureStrips"/>
    <dgm:cxn modelId="{B9D0F6FA-D12A-456A-ABA0-281E1046A910}" type="presOf" srcId="{80D893C1-5683-4465-A7CE-9A7F2684B3A9}" destId="{AF2264C6-6ED9-488E-9C6A-162A397FBD8B}" srcOrd="0" destOrd="0" presId="urn:microsoft.com/office/officeart/2008/layout/PictureStrips"/>
    <dgm:cxn modelId="{A38D3278-965B-4F2F-AC3D-A930B083620D}" type="presOf" srcId="{1BE079CC-2B91-4F44-95A8-CFB3FE9A8263}" destId="{81AF3FE7-43D7-47BA-9134-3CEC795C5775}" srcOrd="0" destOrd="0" presId="urn:microsoft.com/office/officeart/2008/layout/PictureStrips"/>
    <dgm:cxn modelId="{721691D4-0A2F-40DB-B900-FD1467A23A56}" srcId="{80D893C1-5683-4465-A7CE-9A7F2684B3A9}" destId="{C87363CD-1F0D-4FF6-A4BE-BAC8500302D2}" srcOrd="0" destOrd="0" parTransId="{DE317F7C-8308-498F-BE82-D08D0FC84632}" sibTransId="{C77ADDBD-D1AE-404E-A38E-29AADF60C5F4}"/>
    <dgm:cxn modelId="{E7F82C7A-7ADD-44F6-9741-87D2A447EFEA}" srcId="{80D893C1-5683-4465-A7CE-9A7F2684B3A9}" destId="{2DF027A1-A147-4D01-A7A3-FA323E4D616D}" srcOrd="3" destOrd="0" parTransId="{CF491020-1942-4BED-9456-DD98F80B1646}" sibTransId="{41125ABA-40B0-4157-A202-B1823D2E2836}"/>
    <dgm:cxn modelId="{9AE1FFE9-7A12-4186-819A-D18C4D74BAB0}" srcId="{80D893C1-5683-4465-A7CE-9A7F2684B3A9}" destId="{C87C228C-2937-4260-BDBB-690776311F4F}" srcOrd="4" destOrd="0" parTransId="{3A2ECCDB-3454-421B-AF92-947FD50F1224}" sibTransId="{F25037B1-6D79-4ED0-A338-CD879ED5A981}"/>
    <dgm:cxn modelId="{CF4AECA2-FB0A-4C66-BA56-23096038C4BD}" type="presOf" srcId="{C87C228C-2937-4260-BDBB-690776311F4F}" destId="{50E16AB5-BBA5-4DC5-9F47-129A62D56330}" srcOrd="0" destOrd="0" presId="urn:microsoft.com/office/officeart/2008/layout/PictureStrips"/>
    <dgm:cxn modelId="{3779A316-BAEC-4A0F-B441-00E3A37D27E5}" type="presOf" srcId="{1C6F491C-4F8A-47C0-BD0C-253904002AFA}" destId="{66EF97FD-BF32-47DF-8C1A-0F6F58EF15B0}" srcOrd="0" destOrd="0" presId="urn:microsoft.com/office/officeart/2008/layout/PictureStrips"/>
    <dgm:cxn modelId="{775FB28C-7E63-4FD1-B338-23EFCAC84AF7}" srcId="{80D893C1-5683-4465-A7CE-9A7F2684B3A9}" destId="{1BE079CC-2B91-4F44-95A8-CFB3FE9A8263}" srcOrd="6" destOrd="0" parTransId="{578B7623-7BD6-494A-88D0-6A6400ED8B30}" sibTransId="{B4E9406A-3A68-4C0F-A81F-282531BBB50D}"/>
    <dgm:cxn modelId="{742D4029-7659-4AEB-9482-1458385BC54F}" type="presParOf" srcId="{AF2264C6-6ED9-488E-9C6A-162A397FBD8B}" destId="{74641474-D9C1-43CE-B4B7-28D7B14DA3E2}" srcOrd="0" destOrd="0" presId="urn:microsoft.com/office/officeart/2008/layout/PictureStrips"/>
    <dgm:cxn modelId="{FC289191-D800-4095-840C-AE6773FA1348}" type="presParOf" srcId="{74641474-D9C1-43CE-B4B7-28D7B14DA3E2}" destId="{F0EE2C23-55AD-42AB-AB77-7C02BAA4689F}" srcOrd="0" destOrd="0" presId="urn:microsoft.com/office/officeart/2008/layout/PictureStrips"/>
    <dgm:cxn modelId="{5D0F477A-4A5B-4D96-BD00-5FDBC0C3969A}" type="presParOf" srcId="{74641474-D9C1-43CE-B4B7-28D7B14DA3E2}" destId="{08A97D61-1A17-4437-B212-D82EE645271F}" srcOrd="1" destOrd="0" presId="urn:microsoft.com/office/officeart/2008/layout/PictureStrips"/>
    <dgm:cxn modelId="{63477EA4-3D9C-42C7-BF45-E6B2A0BC847E}" type="presParOf" srcId="{AF2264C6-6ED9-488E-9C6A-162A397FBD8B}" destId="{5EDECB08-684E-406A-A136-CA087AECAEAC}" srcOrd="1" destOrd="0" presId="urn:microsoft.com/office/officeart/2008/layout/PictureStrips"/>
    <dgm:cxn modelId="{D869C6D1-FEE1-4CFB-883B-B7482A059CBB}" type="presParOf" srcId="{AF2264C6-6ED9-488E-9C6A-162A397FBD8B}" destId="{BC4B4037-B59C-4B9B-B9E6-697FD65EE453}" srcOrd="2" destOrd="0" presId="urn:microsoft.com/office/officeart/2008/layout/PictureStrips"/>
    <dgm:cxn modelId="{9C3E8D26-1471-4284-8374-1B2C7AE5F2CE}" type="presParOf" srcId="{BC4B4037-B59C-4B9B-B9E6-697FD65EE453}" destId="{66EF97FD-BF32-47DF-8C1A-0F6F58EF15B0}" srcOrd="0" destOrd="0" presId="urn:microsoft.com/office/officeart/2008/layout/PictureStrips"/>
    <dgm:cxn modelId="{4E4DC4FE-C42A-44F4-A724-EDECEBEBEACE}" type="presParOf" srcId="{BC4B4037-B59C-4B9B-B9E6-697FD65EE453}" destId="{DF7A99C3-9A92-4D06-BF24-E69629ACCC5C}" srcOrd="1" destOrd="0" presId="urn:microsoft.com/office/officeart/2008/layout/PictureStrips"/>
    <dgm:cxn modelId="{4F7F0969-2229-43D8-88DA-2A88204A6212}" type="presParOf" srcId="{AF2264C6-6ED9-488E-9C6A-162A397FBD8B}" destId="{0C93D18C-4940-43D8-82FB-FC3679DFF8BA}" srcOrd="3" destOrd="0" presId="urn:microsoft.com/office/officeart/2008/layout/PictureStrips"/>
    <dgm:cxn modelId="{A66176AF-AAAC-4C76-85D2-B9196CA13EBB}" type="presParOf" srcId="{AF2264C6-6ED9-488E-9C6A-162A397FBD8B}" destId="{0EF46F06-8A82-4C92-84B0-63E86C931D04}" srcOrd="4" destOrd="0" presId="urn:microsoft.com/office/officeart/2008/layout/PictureStrips"/>
    <dgm:cxn modelId="{0722576A-8D6F-4BA1-85F4-61D83ED9F8E5}" type="presParOf" srcId="{0EF46F06-8A82-4C92-84B0-63E86C931D04}" destId="{FC42D35F-3E9E-45A5-ABAD-700778A059A7}" srcOrd="0" destOrd="0" presId="urn:microsoft.com/office/officeart/2008/layout/PictureStrips"/>
    <dgm:cxn modelId="{586E2B50-8D6A-4E75-8720-3AB8D6E5BC6C}" type="presParOf" srcId="{0EF46F06-8A82-4C92-84B0-63E86C931D04}" destId="{0C7724C5-6636-44F1-A9E6-31B40184B867}" srcOrd="1" destOrd="0" presId="urn:microsoft.com/office/officeart/2008/layout/PictureStrips"/>
    <dgm:cxn modelId="{DD704B6E-FE2F-4BF9-9FD1-ABE5B250DAE4}" type="presParOf" srcId="{AF2264C6-6ED9-488E-9C6A-162A397FBD8B}" destId="{549A1A80-4842-4CC1-A495-171B3EF765D9}" srcOrd="5" destOrd="0" presId="urn:microsoft.com/office/officeart/2008/layout/PictureStrips"/>
    <dgm:cxn modelId="{578B16C4-9A01-4D37-A42E-D2F217DC2A1E}" type="presParOf" srcId="{AF2264C6-6ED9-488E-9C6A-162A397FBD8B}" destId="{CA188C77-78E3-46B9-9E13-9EF437D723B1}" srcOrd="6" destOrd="0" presId="urn:microsoft.com/office/officeart/2008/layout/PictureStrips"/>
    <dgm:cxn modelId="{EF0E83D4-AE64-4EF0-BD06-212BD845368C}" type="presParOf" srcId="{CA188C77-78E3-46B9-9E13-9EF437D723B1}" destId="{C599ED41-30D4-4CA5-B399-50C108366643}" srcOrd="0" destOrd="0" presId="urn:microsoft.com/office/officeart/2008/layout/PictureStrips"/>
    <dgm:cxn modelId="{3FCC1027-3C96-4FB2-B33A-2DC656430D45}" type="presParOf" srcId="{CA188C77-78E3-46B9-9E13-9EF437D723B1}" destId="{E1702D74-B7DA-4762-9AF8-2EE01D971215}" srcOrd="1" destOrd="0" presId="urn:microsoft.com/office/officeart/2008/layout/PictureStrips"/>
    <dgm:cxn modelId="{D792E496-8451-4D3D-86E3-AD316110EDCB}" type="presParOf" srcId="{AF2264C6-6ED9-488E-9C6A-162A397FBD8B}" destId="{A71F2296-C128-4444-89F1-255678189604}" srcOrd="7" destOrd="0" presId="urn:microsoft.com/office/officeart/2008/layout/PictureStrips"/>
    <dgm:cxn modelId="{BAEE3C83-2507-4FF3-AA5E-14E2ED7D98D3}" type="presParOf" srcId="{AF2264C6-6ED9-488E-9C6A-162A397FBD8B}" destId="{01329FBC-4B10-48B6-9607-C7E264C2C63C}" srcOrd="8" destOrd="0" presId="urn:microsoft.com/office/officeart/2008/layout/PictureStrips"/>
    <dgm:cxn modelId="{F19F72F3-5648-4E43-BBB5-DC174E2A20E1}" type="presParOf" srcId="{01329FBC-4B10-48B6-9607-C7E264C2C63C}" destId="{50E16AB5-BBA5-4DC5-9F47-129A62D56330}" srcOrd="0" destOrd="0" presId="urn:microsoft.com/office/officeart/2008/layout/PictureStrips"/>
    <dgm:cxn modelId="{B1FB9E14-A178-4BF9-A4DB-4BE3B6D8DDD1}" type="presParOf" srcId="{01329FBC-4B10-48B6-9607-C7E264C2C63C}" destId="{8ED3923A-E82B-4448-AEBB-1EBB020433D6}" srcOrd="1" destOrd="0" presId="urn:microsoft.com/office/officeart/2008/layout/PictureStrips"/>
    <dgm:cxn modelId="{DA150036-8684-466E-AB67-3C290532AD76}" type="presParOf" srcId="{AF2264C6-6ED9-488E-9C6A-162A397FBD8B}" destId="{78641106-C237-4F07-91BE-F4E2F797FE6C}" srcOrd="9" destOrd="0" presId="urn:microsoft.com/office/officeart/2008/layout/PictureStrips"/>
    <dgm:cxn modelId="{BBC626E6-7928-4A61-9CB4-5FD743C76355}" type="presParOf" srcId="{AF2264C6-6ED9-488E-9C6A-162A397FBD8B}" destId="{2D6EC714-B631-427A-94C7-319C9A75C000}" srcOrd="10" destOrd="0" presId="urn:microsoft.com/office/officeart/2008/layout/PictureStrips"/>
    <dgm:cxn modelId="{25711D75-F0AA-4BDB-8D4D-9F7590C4D39C}" type="presParOf" srcId="{2D6EC714-B631-427A-94C7-319C9A75C000}" destId="{3CC6058F-9A25-400C-9716-43C373D54A20}" srcOrd="0" destOrd="0" presId="urn:microsoft.com/office/officeart/2008/layout/PictureStrips"/>
    <dgm:cxn modelId="{10CE694D-F8F3-46E0-BB26-11E69F3E5B4E}" type="presParOf" srcId="{2D6EC714-B631-427A-94C7-319C9A75C000}" destId="{986BCD33-3C6E-4F44-81E6-3C4F191F0E57}" srcOrd="1" destOrd="0" presId="urn:microsoft.com/office/officeart/2008/layout/PictureStrips"/>
    <dgm:cxn modelId="{2A79D782-5560-4AD8-80B8-D4778435E271}" type="presParOf" srcId="{AF2264C6-6ED9-488E-9C6A-162A397FBD8B}" destId="{26449127-DA7E-462C-AFBE-59E0A2DC11C8}" srcOrd="11" destOrd="0" presId="urn:microsoft.com/office/officeart/2008/layout/PictureStrips"/>
    <dgm:cxn modelId="{0B2D38F5-EC19-45EC-9761-8589CDE0A0A3}" type="presParOf" srcId="{AF2264C6-6ED9-488E-9C6A-162A397FBD8B}" destId="{E7BAB778-AF8A-4F53-9155-4F848365E72A}" srcOrd="12" destOrd="0" presId="urn:microsoft.com/office/officeart/2008/layout/PictureStrips"/>
    <dgm:cxn modelId="{D5E25E92-7FBB-4767-8918-A3B7B807BA00}" type="presParOf" srcId="{E7BAB778-AF8A-4F53-9155-4F848365E72A}" destId="{81AF3FE7-43D7-47BA-9134-3CEC795C5775}" srcOrd="0" destOrd="0" presId="urn:microsoft.com/office/officeart/2008/layout/PictureStrips"/>
    <dgm:cxn modelId="{A310D520-96D9-44E9-A8D8-E202F667B036}" type="presParOf" srcId="{E7BAB778-AF8A-4F53-9155-4F848365E72A}" destId="{4BA5B846-6716-47D2-BC90-163CE5939278}" srcOrd="1" destOrd="0" presId="urn:microsoft.com/office/officeart/2008/layout/PictureStrips"/>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64295A-8496-4C7E-9BEC-1EB41764FEB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E9524E5D-4D2A-49C1-9BCE-A5D7365C1A21}">
      <dgm:prSet/>
      <dgm:spPr/>
      <dgm:t>
        <a:bodyPr/>
        <a:lstStyle/>
        <a:p>
          <a:pPr rtl="0"/>
          <a:r>
            <a:rPr lang="kk-KZ" dirty="0" smtClean="0"/>
            <a:t>Встреча с руководством высшего учебного заведения, руководителями структурных подразделений вуза, с профессорско-преподавательским составом, со студентами и выпускниками, работодателями.</a:t>
          </a:r>
          <a:endParaRPr lang="ru-RU" dirty="0"/>
        </a:p>
      </dgm:t>
    </dgm:pt>
    <dgm:pt modelId="{DE11FA1D-47D7-4A4D-8BC1-6DDE6A811761}" type="parTrans" cxnId="{0394E41B-DAB0-4937-9DE6-096808DD69BD}">
      <dgm:prSet/>
      <dgm:spPr/>
      <dgm:t>
        <a:bodyPr/>
        <a:lstStyle/>
        <a:p>
          <a:endParaRPr lang="ru-RU"/>
        </a:p>
      </dgm:t>
    </dgm:pt>
    <dgm:pt modelId="{8F114A71-9476-4E6E-8FB4-CA1AB42D79C4}" type="sibTrans" cxnId="{0394E41B-DAB0-4937-9DE6-096808DD69BD}">
      <dgm:prSet/>
      <dgm:spPr/>
      <dgm:t>
        <a:bodyPr/>
        <a:lstStyle/>
        <a:p>
          <a:endParaRPr lang="ru-RU"/>
        </a:p>
      </dgm:t>
    </dgm:pt>
    <dgm:pt modelId="{385C15B8-B421-4D7F-A164-4C0DE693794D}">
      <dgm:prSet/>
      <dgm:spPr/>
      <dgm:t>
        <a:bodyPr/>
        <a:lstStyle/>
        <a:p>
          <a:pPr rtl="0"/>
          <a:r>
            <a:rPr lang="kk-KZ" dirty="0" smtClean="0"/>
            <a:t>Визуальный осмотр высшего учебного заведения: посещение аудиторий, лабораторий, библиотеки, служб поддержки студентов.</a:t>
          </a:r>
          <a:endParaRPr lang="ru-RU" dirty="0"/>
        </a:p>
      </dgm:t>
    </dgm:pt>
    <dgm:pt modelId="{742D6E7A-A69C-4990-BE3A-E714F03AC18A}" type="parTrans" cxnId="{8047757B-0246-4D6E-949C-E7281610ECEE}">
      <dgm:prSet/>
      <dgm:spPr/>
      <dgm:t>
        <a:bodyPr/>
        <a:lstStyle/>
        <a:p>
          <a:endParaRPr lang="ru-RU"/>
        </a:p>
      </dgm:t>
    </dgm:pt>
    <dgm:pt modelId="{62889976-9D9F-4D8E-8E8D-66CB8BC46074}" type="sibTrans" cxnId="{8047757B-0246-4D6E-949C-E7281610ECEE}">
      <dgm:prSet/>
      <dgm:spPr/>
      <dgm:t>
        <a:bodyPr/>
        <a:lstStyle/>
        <a:p>
          <a:endParaRPr lang="ru-RU"/>
        </a:p>
      </dgm:t>
    </dgm:pt>
    <dgm:pt modelId="{B0714FF7-2DA8-49BB-ADDC-DECED0CE458C}">
      <dgm:prSet/>
      <dgm:spPr/>
      <dgm:t>
        <a:bodyPr/>
        <a:lstStyle/>
        <a:p>
          <a:pPr rtl="0"/>
          <a:r>
            <a:rPr lang="kk-KZ" dirty="0" smtClean="0"/>
            <a:t>Обсуждение с руководством предварительных результатов при закрытых дверях. </a:t>
          </a:r>
          <a:endParaRPr lang="ru-RU" dirty="0"/>
        </a:p>
      </dgm:t>
    </dgm:pt>
    <dgm:pt modelId="{A39B4912-1A8E-47AD-B34B-DB0235F15CD7}" type="parTrans" cxnId="{CE0C1D7F-DFFF-4C4C-91C1-C6AC35995B83}">
      <dgm:prSet/>
      <dgm:spPr/>
      <dgm:t>
        <a:bodyPr/>
        <a:lstStyle/>
        <a:p>
          <a:endParaRPr lang="ru-RU"/>
        </a:p>
      </dgm:t>
    </dgm:pt>
    <dgm:pt modelId="{480D304D-2764-4F20-B0C5-88BAA06A48E8}" type="sibTrans" cxnId="{CE0C1D7F-DFFF-4C4C-91C1-C6AC35995B83}">
      <dgm:prSet/>
      <dgm:spPr/>
      <dgm:t>
        <a:bodyPr/>
        <a:lstStyle/>
        <a:p>
          <a:endParaRPr lang="ru-RU"/>
        </a:p>
      </dgm:t>
    </dgm:pt>
    <dgm:pt modelId="{D8DA8FAE-3619-4ACB-B5E8-2DD07D8B89FC}">
      <dgm:prSet/>
      <dgm:spPr/>
      <dgm:t>
        <a:bodyPr/>
        <a:lstStyle/>
        <a:p>
          <a:pPr rtl="0"/>
          <a:r>
            <a:rPr lang="kk-KZ" dirty="0" smtClean="0"/>
            <a:t>Заключительная беседа. Согласование сроков представления отчета о результатах проверки и замечаний вуза к отчету.</a:t>
          </a:r>
          <a:endParaRPr lang="ru-RU" dirty="0"/>
        </a:p>
      </dgm:t>
    </dgm:pt>
    <dgm:pt modelId="{DAF0CEAB-A13C-4679-A1FD-8416797ACBE9}" type="parTrans" cxnId="{7DE06B6A-9649-454B-BEC6-A0387A87548A}">
      <dgm:prSet/>
      <dgm:spPr/>
      <dgm:t>
        <a:bodyPr/>
        <a:lstStyle/>
        <a:p>
          <a:endParaRPr lang="ru-RU"/>
        </a:p>
      </dgm:t>
    </dgm:pt>
    <dgm:pt modelId="{0FC9DCA3-1F04-4D3C-8CB9-0E7FF5D3A717}" type="sibTrans" cxnId="{7DE06B6A-9649-454B-BEC6-A0387A87548A}">
      <dgm:prSet/>
      <dgm:spPr/>
      <dgm:t>
        <a:bodyPr/>
        <a:lstStyle/>
        <a:p>
          <a:endParaRPr lang="ru-RU"/>
        </a:p>
      </dgm:t>
    </dgm:pt>
    <dgm:pt modelId="{9F79ECB3-7E89-4CDC-8FFA-665D6AB9A3F8}" type="pres">
      <dgm:prSet presAssocID="{A964295A-8496-4C7E-9BEC-1EB41764FEB8}" presName="CompostProcess" presStyleCnt="0">
        <dgm:presLayoutVars>
          <dgm:dir/>
          <dgm:resizeHandles val="exact"/>
        </dgm:presLayoutVars>
      </dgm:prSet>
      <dgm:spPr/>
      <dgm:t>
        <a:bodyPr/>
        <a:lstStyle/>
        <a:p>
          <a:endParaRPr lang="ru-RU"/>
        </a:p>
      </dgm:t>
    </dgm:pt>
    <dgm:pt modelId="{234CCC84-7AC2-40CD-865B-2B9808C4E43F}" type="pres">
      <dgm:prSet presAssocID="{A964295A-8496-4C7E-9BEC-1EB41764FEB8}" presName="arrow" presStyleLbl="bgShp" presStyleIdx="0" presStyleCnt="1">
        <dgm:style>
          <a:lnRef idx="1">
            <a:schemeClr val="accent2"/>
          </a:lnRef>
          <a:fillRef idx="2">
            <a:schemeClr val="accent2"/>
          </a:fillRef>
          <a:effectRef idx="1">
            <a:schemeClr val="accent2"/>
          </a:effectRef>
          <a:fontRef idx="minor">
            <a:schemeClr val="dk1"/>
          </a:fontRef>
        </dgm:style>
      </dgm:prSet>
      <dgm:spPr/>
      <dgm:t>
        <a:bodyPr/>
        <a:lstStyle/>
        <a:p>
          <a:endParaRPr lang="ru-RU"/>
        </a:p>
      </dgm:t>
    </dgm:pt>
    <dgm:pt modelId="{1340BA8E-D499-4F86-B5B7-4C9CA2529415}" type="pres">
      <dgm:prSet presAssocID="{A964295A-8496-4C7E-9BEC-1EB41764FEB8}" presName="linearProcess" presStyleCnt="0"/>
      <dgm:spPr/>
    </dgm:pt>
    <dgm:pt modelId="{0695C541-767F-4E52-BAF2-9C42591B673E}" type="pres">
      <dgm:prSet presAssocID="{E9524E5D-4D2A-49C1-9BCE-A5D7365C1A21}" presName="textNode" presStyleLbl="node1" presStyleIdx="0" presStyleCnt="4">
        <dgm:presLayoutVars>
          <dgm:bulletEnabled val="1"/>
        </dgm:presLayoutVars>
      </dgm:prSet>
      <dgm:spPr/>
      <dgm:t>
        <a:bodyPr/>
        <a:lstStyle/>
        <a:p>
          <a:endParaRPr lang="ru-RU"/>
        </a:p>
      </dgm:t>
    </dgm:pt>
    <dgm:pt modelId="{F4031A00-C470-4C04-A3C2-DAE2C6510899}" type="pres">
      <dgm:prSet presAssocID="{8F114A71-9476-4E6E-8FB4-CA1AB42D79C4}" presName="sibTrans" presStyleCnt="0"/>
      <dgm:spPr/>
    </dgm:pt>
    <dgm:pt modelId="{8F2B0688-7BF9-4A5C-B3F8-42922C4E1C2A}" type="pres">
      <dgm:prSet presAssocID="{385C15B8-B421-4D7F-A164-4C0DE693794D}" presName="textNode" presStyleLbl="node1" presStyleIdx="1" presStyleCnt="4">
        <dgm:presLayoutVars>
          <dgm:bulletEnabled val="1"/>
        </dgm:presLayoutVars>
      </dgm:prSet>
      <dgm:spPr/>
      <dgm:t>
        <a:bodyPr/>
        <a:lstStyle/>
        <a:p>
          <a:endParaRPr lang="ru-RU"/>
        </a:p>
      </dgm:t>
    </dgm:pt>
    <dgm:pt modelId="{52DCB962-86A1-4669-A2E6-DC7DA1655CDE}" type="pres">
      <dgm:prSet presAssocID="{62889976-9D9F-4D8E-8E8D-66CB8BC46074}" presName="sibTrans" presStyleCnt="0"/>
      <dgm:spPr/>
    </dgm:pt>
    <dgm:pt modelId="{A2B539E4-EA86-4F9A-8DD5-7BF195C0E432}" type="pres">
      <dgm:prSet presAssocID="{B0714FF7-2DA8-49BB-ADDC-DECED0CE458C}" presName="textNode" presStyleLbl="node1" presStyleIdx="2" presStyleCnt="4">
        <dgm:presLayoutVars>
          <dgm:bulletEnabled val="1"/>
        </dgm:presLayoutVars>
      </dgm:prSet>
      <dgm:spPr/>
      <dgm:t>
        <a:bodyPr/>
        <a:lstStyle/>
        <a:p>
          <a:endParaRPr lang="ru-RU"/>
        </a:p>
      </dgm:t>
    </dgm:pt>
    <dgm:pt modelId="{D5359F51-39F9-4980-9087-303F833DE9D2}" type="pres">
      <dgm:prSet presAssocID="{480D304D-2764-4F20-B0C5-88BAA06A48E8}" presName="sibTrans" presStyleCnt="0"/>
      <dgm:spPr/>
    </dgm:pt>
    <dgm:pt modelId="{F63E4444-8D67-4143-9CE4-2D7ACDF34686}" type="pres">
      <dgm:prSet presAssocID="{D8DA8FAE-3619-4ACB-B5E8-2DD07D8B89FC}" presName="textNode" presStyleLbl="node1" presStyleIdx="3" presStyleCnt="4">
        <dgm:presLayoutVars>
          <dgm:bulletEnabled val="1"/>
        </dgm:presLayoutVars>
      </dgm:prSet>
      <dgm:spPr/>
      <dgm:t>
        <a:bodyPr/>
        <a:lstStyle/>
        <a:p>
          <a:endParaRPr lang="ru-RU"/>
        </a:p>
      </dgm:t>
    </dgm:pt>
  </dgm:ptLst>
  <dgm:cxnLst>
    <dgm:cxn modelId="{81496376-89CA-4FB3-A166-29A40288BA0E}" type="presOf" srcId="{E9524E5D-4D2A-49C1-9BCE-A5D7365C1A21}" destId="{0695C541-767F-4E52-BAF2-9C42591B673E}" srcOrd="0" destOrd="0" presId="urn:microsoft.com/office/officeart/2005/8/layout/hProcess9"/>
    <dgm:cxn modelId="{0394E41B-DAB0-4937-9DE6-096808DD69BD}" srcId="{A964295A-8496-4C7E-9BEC-1EB41764FEB8}" destId="{E9524E5D-4D2A-49C1-9BCE-A5D7365C1A21}" srcOrd="0" destOrd="0" parTransId="{DE11FA1D-47D7-4A4D-8BC1-6DDE6A811761}" sibTransId="{8F114A71-9476-4E6E-8FB4-CA1AB42D79C4}"/>
    <dgm:cxn modelId="{62C77E5D-5EE9-41BE-8DF2-C3509E89FECB}" type="presOf" srcId="{A964295A-8496-4C7E-9BEC-1EB41764FEB8}" destId="{9F79ECB3-7E89-4CDC-8FFA-665D6AB9A3F8}" srcOrd="0" destOrd="0" presId="urn:microsoft.com/office/officeart/2005/8/layout/hProcess9"/>
    <dgm:cxn modelId="{82157605-C7EE-4585-BF0C-C6AF697B94EC}" type="presOf" srcId="{D8DA8FAE-3619-4ACB-B5E8-2DD07D8B89FC}" destId="{F63E4444-8D67-4143-9CE4-2D7ACDF34686}" srcOrd="0" destOrd="0" presId="urn:microsoft.com/office/officeart/2005/8/layout/hProcess9"/>
    <dgm:cxn modelId="{710D1055-58F6-4066-BC46-A988433B3480}" type="presOf" srcId="{B0714FF7-2DA8-49BB-ADDC-DECED0CE458C}" destId="{A2B539E4-EA86-4F9A-8DD5-7BF195C0E432}" srcOrd="0" destOrd="0" presId="urn:microsoft.com/office/officeart/2005/8/layout/hProcess9"/>
    <dgm:cxn modelId="{8047757B-0246-4D6E-949C-E7281610ECEE}" srcId="{A964295A-8496-4C7E-9BEC-1EB41764FEB8}" destId="{385C15B8-B421-4D7F-A164-4C0DE693794D}" srcOrd="1" destOrd="0" parTransId="{742D6E7A-A69C-4990-BE3A-E714F03AC18A}" sibTransId="{62889976-9D9F-4D8E-8E8D-66CB8BC46074}"/>
    <dgm:cxn modelId="{CE0C1D7F-DFFF-4C4C-91C1-C6AC35995B83}" srcId="{A964295A-8496-4C7E-9BEC-1EB41764FEB8}" destId="{B0714FF7-2DA8-49BB-ADDC-DECED0CE458C}" srcOrd="2" destOrd="0" parTransId="{A39B4912-1A8E-47AD-B34B-DB0235F15CD7}" sibTransId="{480D304D-2764-4F20-B0C5-88BAA06A48E8}"/>
    <dgm:cxn modelId="{00A26B3A-A4FE-4B91-9246-EA8702EE2373}" type="presOf" srcId="{385C15B8-B421-4D7F-A164-4C0DE693794D}" destId="{8F2B0688-7BF9-4A5C-B3F8-42922C4E1C2A}" srcOrd="0" destOrd="0" presId="urn:microsoft.com/office/officeart/2005/8/layout/hProcess9"/>
    <dgm:cxn modelId="{7DE06B6A-9649-454B-BEC6-A0387A87548A}" srcId="{A964295A-8496-4C7E-9BEC-1EB41764FEB8}" destId="{D8DA8FAE-3619-4ACB-B5E8-2DD07D8B89FC}" srcOrd="3" destOrd="0" parTransId="{DAF0CEAB-A13C-4679-A1FD-8416797ACBE9}" sibTransId="{0FC9DCA3-1F04-4D3C-8CB9-0E7FF5D3A717}"/>
    <dgm:cxn modelId="{2ACAE7B1-7BDF-447C-A951-705F4AB584C0}" type="presParOf" srcId="{9F79ECB3-7E89-4CDC-8FFA-665D6AB9A3F8}" destId="{234CCC84-7AC2-40CD-865B-2B9808C4E43F}" srcOrd="0" destOrd="0" presId="urn:microsoft.com/office/officeart/2005/8/layout/hProcess9"/>
    <dgm:cxn modelId="{B68312D9-AF7C-4C5C-A221-97575FC34C74}" type="presParOf" srcId="{9F79ECB3-7E89-4CDC-8FFA-665D6AB9A3F8}" destId="{1340BA8E-D499-4F86-B5B7-4C9CA2529415}" srcOrd="1" destOrd="0" presId="urn:microsoft.com/office/officeart/2005/8/layout/hProcess9"/>
    <dgm:cxn modelId="{9C3F3688-1238-4E69-A88E-A0FEAC4D4AED}" type="presParOf" srcId="{1340BA8E-D499-4F86-B5B7-4C9CA2529415}" destId="{0695C541-767F-4E52-BAF2-9C42591B673E}" srcOrd="0" destOrd="0" presId="urn:microsoft.com/office/officeart/2005/8/layout/hProcess9"/>
    <dgm:cxn modelId="{E2759430-BA94-4CC7-A59A-28E55902245B}" type="presParOf" srcId="{1340BA8E-D499-4F86-B5B7-4C9CA2529415}" destId="{F4031A00-C470-4C04-A3C2-DAE2C6510899}" srcOrd="1" destOrd="0" presId="urn:microsoft.com/office/officeart/2005/8/layout/hProcess9"/>
    <dgm:cxn modelId="{280893B7-B165-4AF7-BF4C-66E7BBBFF4B0}" type="presParOf" srcId="{1340BA8E-D499-4F86-B5B7-4C9CA2529415}" destId="{8F2B0688-7BF9-4A5C-B3F8-42922C4E1C2A}" srcOrd="2" destOrd="0" presId="urn:microsoft.com/office/officeart/2005/8/layout/hProcess9"/>
    <dgm:cxn modelId="{075988A5-C1A7-46C6-8FBA-8F52704E9E6E}" type="presParOf" srcId="{1340BA8E-D499-4F86-B5B7-4C9CA2529415}" destId="{52DCB962-86A1-4669-A2E6-DC7DA1655CDE}" srcOrd="3" destOrd="0" presId="urn:microsoft.com/office/officeart/2005/8/layout/hProcess9"/>
    <dgm:cxn modelId="{753C351A-94D4-433B-BF20-BE54B628E284}" type="presParOf" srcId="{1340BA8E-D499-4F86-B5B7-4C9CA2529415}" destId="{A2B539E4-EA86-4F9A-8DD5-7BF195C0E432}" srcOrd="4" destOrd="0" presId="urn:microsoft.com/office/officeart/2005/8/layout/hProcess9"/>
    <dgm:cxn modelId="{3114D0C0-B441-4B15-B1E9-4DBF3F3A635D}" type="presParOf" srcId="{1340BA8E-D499-4F86-B5B7-4C9CA2529415}" destId="{D5359F51-39F9-4980-9087-303F833DE9D2}" srcOrd="5" destOrd="0" presId="urn:microsoft.com/office/officeart/2005/8/layout/hProcess9"/>
    <dgm:cxn modelId="{580F3FE8-9D75-4EA8-830A-8D9B9F1A1F4C}" type="presParOf" srcId="{1340BA8E-D499-4F86-B5B7-4C9CA2529415}" destId="{F63E4444-8D67-4143-9CE4-2D7ACDF34686}" srcOrd="6" destOrd="0" presId="urn:microsoft.com/office/officeart/2005/8/layout/hProcess9"/>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93B2EB-A3B6-4CBC-84AF-393681353ADC}"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ru-RU"/>
        </a:p>
      </dgm:t>
    </dgm:pt>
    <dgm:pt modelId="{67FB6E1C-D772-4958-BC40-C4ED5580443C}">
      <dgm:prSet/>
      <dgm:spPr/>
      <dgm:t>
        <a:bodyPr/>
        <a:lstStyle/>
        <a:p>
          <a:pPr rtl="0"/>
          <a:r>
            <a:rPr lang="ru-RU" smtClean="0"/>
            <a:t>Строгая регламентация работы</a:t>
          </a:r>
          <a:endParaRPr lang="ru-RU"/>
        </a:p>
      </dgm:t>
    </dgm:pt>
    <dgm:pt modelId="{6DC49B28-239A-4906-A7BC-1F1D6D8EF81F}" type="parTrans" cxnId="{D71A9CAC-34CE-4150-AFE2-B48CAFDDCD49}">
      <dgm:prSet/>
      <dgm:spPr/>
      <dgm:t>
        <a:bodyPr/>
        <a:lstStyle/>
        <a:p>
          <a:endParaRPr lang="ru-RU"/>
        </a:p>
      </dgm:t>
    </dgm:pt>
    <dgm:pt modelId="{6EC2E4A4-44EB-4415-BD7F-0A398BE7F8D2}" type="sibTrans" cxnId="{D71A9CAC-34CE-4150-AFE2-B48CAFDDCD49}">
      <dgm:prSet/>
      <dgm:spPr/>
      <dgm:t>
        <a:bodyPr/>
        <a:lstStyle/>
        <a:p>
          <a:endParaRPr lang="ru-RU"/>
        </a:p>
      </dgm:t>
    </dgm:pt>
    <dgm:pt modelId="{FC1C204F-F355-4B6D-984E-ECA04F89B4D5}">
      <dgm:prSet/>
      <dgm:spPr/>
      <dgm:t>
        <a:bodyPr/>
        <a:lstStyle/>
        <a:p>
          <a:pPr rtl="0"/>
          <a:r>
            <a:rPr lang="ru-RU" smtClean="0"/>
            <a:t>Работа в группах до 20 человек</a:t>
          </a:r>
          <a:endParaRPr lang="ru-RU"/>
        </a:p>
      </dgm:t>
    </dgm:pt>
    <dgm:pt modelId="{5C68C760-2B6F-45A0-94DB-54146FA71B4E}" type="parTrans" cxnId="{513486D5-0556-4460-B4F7-4024C517560F}">
      <dgm:prSet/>
      <dgm:spPr/>
      <dgm:t>
        <a:bodyPr/>
        <a:lstStyle/>
        <a:p>
          <a:endParaRPr lang="ru-RU"/>
        </a:p>
      </dgm:t>
    </dgm:pt>
    <dgm:pt modelId="{C76A7B54-FBA4-4831-91CD-9310C820F3AB}" type="sibTrans" cxnId="{513486D5-0556-4460-B4F7-4024C517560F}">
      <dgm:prSet/>
      <dgm:spPr/>
      <dgm:t>
        <a:bodyPr/>
        <a:lstStyle/>
        <a:p>
          <a:endParaRPr lang="ru-RU"/>
        </a:p>
      </dgm:t>
    </dgm:pt>
    <dgm:pt modelId="{7E01A8A4-2381-41D1-B843-CAD3477919E3}">
      <dgm:prSet/>
      <dgm:spPr/>
      <dgm:t>
        <a:bodyPr/>
        <a:lstStyle/>
        <a:p>
          <a:pPr rtl="0"/>
          <a:r>
            <a:rPr lang="ru-RU" smtClean="0"/>
            <a:t>Работа без присутствия администрации</a:t>
          </a:r>
          <a:endParaRPr lang="ru-RU"/>
        </a:p>
      </dgm:t>
    </dgm:pt>
    <dgm:pt modelId="{82DB389E-C164-49EC-BE1B-143310B0106C}" type="parTrans" cxnId="{3C53E80D-F1D8-41E1-9772-B514C57B263D}">
      <dgm:prSet/>
      <dgm:spPr/>
      <dgm:t>
        <a:bodyPr/>
        <a:lstStyle/>
        <a:p>
          <a:endParaRPr lang="ru-RU"/>
        </a:p>
      </dgm:t>
    </dgm:pt>
    <dgm:pt modelId="{80089222-A814-4C4B-BF52-41E2795EA487}" type="sibTrans" cxnId="{3C53E80D-F1D8-41E1-9772-B514C57B263D}">
      <dgm:prSet/>
      <dgm:spPr/>
      <dgm:t>
        <a:bodyPr/>
        <a:lstStyle/>
        <a:p>
          <a:endParaRPr lang="ru-RU"/>
        </a:p>
      </dgm:t>
    </dgm:pt>
    <dgm:pt modelId="{493F8B32-4E42-4674-AFA6-6A1B185FAE4C}">
      <dgm:prSet/>
      <dgm:spPr/>
      <dgm:t>
        <a:bodyPr/>
        <a:lstStyle/>
        <a:p>
          <a:pPr rtl="0"/>
          <a:r>
            <a:rPr lang="ru-RU" smtClean="0"/>
            <a:t>Формы работы комиссии: интервью, осмотр, обсуждение</a:t>
          </a:r>
          <a:endParaRPr lang="ru-RU"/>
        </a:p>
      </dgm:t>
    </dgm:pt>
    <dgm:pt modelId="{C98393B5-81CA-4449-904D-5305FA032437}" type="parTrans" cxnId="{61DA4909-A8EF-4788-A9EE-A4EC6174E29B}">
      <dgm:prSet/>
      <dgm:spPr/>
      <dgm:t>
        <a:bodyPr/>
        <a:lstStyle/>
        <a:p>
          <a:endParaRPr lang="ru-RU"/>
        </a:p>
      </dgm:t>
    </dgm:pt>
    <dgm:pt modelId="{4729E8CF-104F-4C42-BDE3-FB9847EA816C}" type="sibTrans" cxnId="{61DA4909-A8EF-4788-A9EE-A4EC6174E29B}">
      <dgm:prSet/>
      <dgm:spPr/>
      <dgm:t>
        <a:bodyPr/>
        <a:lstStyle/>
        <a:p>
          <a:endParaRPr lang="ru-RU"/>
        </a:p>
      </dgm:t>
    </dgm:pt>
    <dgm:pt modelId="{F28A56CC-7C56-44AE-B102-34ABCCFC2E00}">
      <dgm:prSet/>
      <dgm:spPr/>
      <dgm:t>
        <a:bodyPr/>
        <a:lstStyle/>
        <a:p>
          <a:pPr rtl="0"/>
          <a:r>
            <a:rPr lang="ru-RU" smtClean="0"/>
            <a:t>Каждая встреча происходит в присутствии всех членов комиссии</a:t>
          </a:r>
          <a:endParaRPr lang="ru-RU"/>
        </a:p>
      </dgm:t>
    </dgm:pt>
    <dgm:pt modelId="{7BE613DF-BC9C-4CAF-A097-FC3AE04120E3}" type="parTrans" cxnId="{954532B1-2257-4CF2-BFF5-6F6656111BE8}">
      <dgm:prSet/>
      <dgm:spPr/>
      <dgm:t>
        <a:bodyPr/>
        <a:lstStyle/>
        <a:p>
          <a:endParaRPr lang="ru-RU"/>
        </a:p>
      </dgm:t>
    </dgm:pt>
    <dgm:pt modelId="{C7819078-593B-452D-A559-F8C364D58140}" type="sibTrans" cxnId="{954532B1-2257-4CF2-BFF5-6F6656111BE8}">
      <dgm:prSet/>
      <dgm:spPr/>
      <dgm:t>
        <a:bodyPr/>
        <a:lstStyle/>
        <a:p>
          <a:endParaRPr lang="ru-RU"/>
        </a:p>
      </dgm:t>
    </dgm:pt>
    <dgm:pt modelId="{0AD8C9F3-1748-4690-AA03-074A6A1BA428}">
      <dgm:prSet/>
      <dgm:spPr/>
      <dgm:t>
        <a:bodyPr/>
        <a:lstStyle/>
        <a:p>
          <a:pPr rtl="0"/>
          <a:r>
            <a:rPr lang="ru-RU" smtClean="0"/>
            <a:t>Каждый стандарт обсуждается и оценивается коллегиально</a:t>
          </a:r>
          <a:endParaRPr lang="ru-RU"/>
        </a:p>
      </dgm:t>
    </dgm:pt>
    <dgm:pt modelId="{C8AF6857-3DAC-4F56-ABC3-9E7A7B431A24}" type="parTrans" cxnId="{0C677BE6-5F5F-483B-A110-321616587480}">
      <dgm:prSet/>
      <dgm:spPr/>
      <dgm:t>
        <a:bodyPr/>
        <a:lstStyle/>
        <a:p>
          <a:endParaRPr lang="ru-RU"/>
        </a:p>
      </dgm:t>
    </dgm:pt>
    <dgm:pt modelId="{C14813E2-7C78-4FB0-BCD4-920624CC3533}" type="sibTrans" cxnId="{0C677BE6-5F5F-483B-A110-321616587480}">
      <dgm:prSet/>
      <dgm:spPr/>
      <dgm:t>
        <a:bodyPr/>
        <a:lstStyle/>
        <a:p>
          <a:endParaRPr lang="ru-RU"/>
        </a:p>
      </dgm:t>
    </dgm:pt>
    <dgm:pt modelId="{30837928-317B-42D4-9837-2E161032094D}" type="pres">
      <dgm:prSet presAssocID="{A293B2EB-A3B6-4CBC-84AF-393681353ADC}" presName="Name0" presStyleCnt="0">
        <dgm:presLayoutVars>
          <dgm:chMax val="7"/>
          <dgm:chPref val="7"/>
          <dgm:dir/>
        </dgm:presLayoutVars>
      </dgm:prSet>
      <dgm:spPr/>
      <dgm:t>
        <a:bodyPr/>
        <a:lstStyle/>
        <a:p>
          <a:endParaRPr lang="ru-RU"/>
        </a:p>
      </dgm:t>
    </dgm:pt>
    <dgm:pt modelId="{C51D4925-EFA8-4B01-A8F7-1FE73CDA2A41}" type="pres">
      <dgm:prSet presAssocID="{A293B2EB-A3B6-4CBC-84AF-393681353ADC}" presName="Name1" presStyleCnt="0"/>
      <dgm:spPr/>
    </dgm:pt>
    <dgm:pt modelId="{B4BDAB86-E9F0-409A-814E-2E9C6CC055AB}" type="pres">
      <dgm:prSet presAssocID="{A293B2EB-A3B6-4CBC-84AF-393681353ADC}" presName="cycle" presStyleCnt="0"/>
      <dgm:spPr/>
    </dgm:pt>
    <dgm:pt modelId="{C8B59FCC-6807-48D4-8BAE-696BA3E91754}" type="pres">
      <dgm:prSet presAssocID="{A293B2EB-A3B6-4CBC-84AF-393681353ADC}" presName="srcNode" presStyleLbl="node1" presStyleIdx="0" presStyleCnt="6"/>
      <dgm:spPr/>
    </dgm:pt>
    <dgm:pt modelId="{7FF81580-D94B-4418-BB81-D9D9B21D4059}" type="pres">
      <dgm:prSet presAssocID="{A293B2EB-A3B6-4CBC-84AF-393681353ADC}" presName="conn" presStyleLbl="parChTrans1D2" presStyleIdx="0" presStyleCnt="1"/>
      <dgm:spPr/>
      <dgm:t>
        <a:bodyPr/>
        <a:lstStyle/>
        <a:p>
          <a:endParaRPr lang="ru-RU"/>
        </a:p>
      </dgm:t>
    </dgm:pt>
    <dgm:pt modelId="{5BF72DB8-3CFC-4A10-990B-3D6689AC538D}" type="pres">
      <dgm:prSet presAssocID="{A293B2EB-A3B6-4CBC-84AF-393681353ADC}" presName="extraNode" presStyleLbl="node1" presStyleIdx="0" presStyleCnt="6"/>
      <dgm:spPr/>
    </dgm:pt>
    <dgm:pt modelId="{524BC880-CA43-48F2-B096-AEF4F20D35F4}" type="pres">
      <dgm:prSet presAssocID="{A293B2EB-A3B6-4CBC-84AF-393681353ADC}" presName="dstNode" presStyleLbl="node1" presStyleIdx="0" presStyleCnt="6"/>
      <dgm:spPr/>
    </dgm:pt>
    <dgm:pt modelId="{38823229-A967-4495-A702-E0D1D63EB9D1}" type="pres">
      <dgm:prSet presAssocID="{67FB6E1C-D772-4958-BC40-C4ED5580443C}" presName="text_1" presStyleLbl="node1" presStyleIdx="0" presStyleCnt="6">
        <dgm:presLayoutVars>
          <dgm:bulletEnabled val="1"/>
        </dgm:presLayoutVars>
      </dgm:prSet>
      <dgm:spPr/>
      <dgm:t>
        <a:bodyPr/>
        <a:lstStyle/>
        <a:p>
          <a:endParaRPr lang="ru-RU"/>
        </a:p>
      </dgm:t>
    </dgm:pt>
    <dgm:pt modelId="{6FE5CF56-A06B-4A0E-AA0F-F6D95896F43D}" type="pres">
      <dgm:prSet presAssocID="{67FB6E1C-D772-4958-BC40-C4ED5580443C}" presName="accent_1" presStyleCnt="0"/>
      <dgm:spPr/>
    </dgm:pt>
    <dgm:pt modelId="{9518063B-4D0C-4F0B-8A3B-71CD5E7FDE77}" type="pres">
      <dgm:prSet presAssocID="{67FB6E1C-D772-4958-BC40-C4ED5580443C}" presName="accentRepeatNode" presStyleLbl="solidFgAcc1" presStyleIdx="0" presStyleCnt="6"/>
      <dgm:spPr/>
    </dgm:pt>
    <dgm:pt modelId="{F320D1C7-EFF0-48AB-B6EF-842C718CED9C}" type="pres">
      <dgm:prSet presAssocID="{FC1C204F-F355-4B6D-984E-ECA04F89B4D5}" presName="text_2" presStyleLbl="node1" presStyleIdx="1" presStyleCnt="6">
        <dgm:presLayoutVars>
          <dgm:bulletEnabled val="1"/>
        </dgm:presLayoutVars>
      </dgm:prSet>
      <dgm:spPr/>
      <dgm:t>
        <a:bodyPr/>
        <a:lstStyle/>
        <a:p>
          <a:endParaRPr lang="ru-RU"/>
        </a:p>
      </dgm:t>
    </dgm:pt>
    <dgm:pt modelId="{39E1C482-4C5A-4E55-A5D6-14C7E3BB4408}" type="pres">
      <dgm:prSet presAssocID="{FC1C204F-F355-4B6D-984E-ECA04F89B4D5}" presName="accent_2" presStyleCnt="0"/>
      <dgm:spPr/>
    </dgm:pt>
    <dgm:pt modelId="{DACD66D8-BBE9-4977-B5D5-0B751E025EFC}" type="pres">
      <dgm:prSet presAssocID="{FC1C204F-F355-4B6D-984E-ECA04F89B4D5}" presName="accentRepeatNode" presStyleLbl="solidFgAcc1" presStyleIdx="1" presStyleCnt="6"/>
      <dgm:spPr/>
    </dgm:pt>
    <dgm:pt modelId="{68C0FDAA-DF4F-434A-9F4A-F2D616E39FA9}" type="pres">
      <dgm:prSet presAssocID="{7E01A8A4-2381-41D1-B843-CAD3477919E3}" presName="text_3" presStyleLbl="node1" presStyleIdx="2" presStyleCnt="6">
        <dgm:presLayoutVars>
          <dgm:bulletEnabled val="1"/>
        </dgm:presLayoutVars>
      </dgm:prSet>
      <dgm:spPr/>
      <dgm:t>
        <a:bodyPr/>
        <a:lstStyle/>
        <a:p>
          <a:endParaRPr lang="ru-RU"/>
        </a:p>
      </dgm:t>
    </dgm:pt>
    <dgm:pt modelId="{100BF203-1840-4137-B9E4-2FD5E26DE6F2}" type="pres">
      <dgm:prSet presAssocID="{7E01A8A4-2381-41D1-B843-CAD3477919E3}" presName="accent_3" presStyleCnt="0"/>
      <dgm:spPr/>
    </dgm:pt>
    <dgm:pt modelId="{D4A2DBDF-AD83-485B-AB3D-D76AC71B679F}" type="pres">
      <dgm:prSet presAssocID="{7E01A8A4-2381-41D1-B843-CAD3477919E3}" presName="accentRepeatNode" presStyleLbl="solidFgAcc1" presStyleIdx="2" presStyleCnt="6"/>
      <dgm:spPr/>
    </dgm:pt>
    <dgm:pt modelId="{7BF5D9AD-DDE1-4080-8AC0-1A7E795EEC1E}" type="pres">
      <dgm:prSet presAssocID="{493F8B32-4E42-4674-AFA6-6A1B185FAE4C}" presName="text_4" presStyleLbl="node1" presStyleIdx="3" presStyleCnt="6">
        <dgm:presLayoutVars>
          <dgm:bulletEnabled val="1"/>
        </dgm:presLayoutVars>
      </dgm:prSet>
      <dgm:spPr/>
      <dgm:t>
        <a:bodyPr/>
        <a:lstStyle/>
        <a:p>
          <a:endParaRPr lang="ru-RU"/>
        </a:p>
      </dgm:t>
    </dgm:pt>
    <dgm:pt modelId="{7635EA34-A496-4F7E-B791-66E42BBC7BCC}" type="pres">
      <dgm:prSet presAssocID="{493F8B32-4E42-4674-AFA6-6A1B185FAE4C}" presName="accent_4" presStyleCnt="0"/>
      <dgm:spPr/>
    </dgm:pt>
    <dgm:pt modelId="{F91862A4-159F-4EE1-83C4-E667813B0C2C}" type="pres">
      <dgm:prSet presAssocID="{493F8B32-4E42-4674-AFA6-6A1B185FAE4C}" presName="accentRepeatNode" presStyleLbl="solidFgAcc1" presStyleIdx="3" presStyleCnt="6"/>
      <dgm:spPr/>
    </dgm:pt>
    <dgm:pt modelId="{3EA1F6F0-D005-44AC-80FE-FFCD2D8369C1}" type="pres">
      <dgm:prSet presAssocID="{F28A56CC-7C56-44AE-B102-34ABCCFC2E00}" presName="text_5" presStyleLbl="node1" presStyleIdx="4" presStyleCnt="6">
        <dgm:presLayoutVars>
          <dgm:bulletEnabled val="1"/>
        </dgm:presLayoutVars>
      </dgm:prSet>
      <dgm:spPr/>
      <dgm:t>
        <a:bodyPr/>
        <a:lstStyle/>
        <a:p>
          <a:endParaRPr lang="ru-RU"/>
        </a:p>
      </dgm:t>
    </dgm:pt>
    <dgm:pt modelId="{77838F8B-372B-4B22-AF8F-19014B1FA54D}" type="pres">
      <dgm:prSet presAssocID="{F28A56CC-7C56-44AE-B102-34ABCCFC2E00}" presName="accent_5" presStyleCnt="0"/>
      <dgm:spPr/>
    </dgm:pt>
    <dgm:pt modelId="{A092C178-41DD-4BCC-9A88-A6DF73607079}" type="pres">
      <dgm:prSet presAssocID="{F28A56CC-7C56-44AE-B102-34ABCCFC2E00}" presName="accentRepeatNode" presStyleLbl="solidFgAcc1" presStyleIdx="4" presStyleCnt="6"/>
      <dgm:spPr/>
    </dgm:pt>
    <dgm:pt modelId="{F8DC5AA1-4E65-4B1E-94A6-804F3625EAC9}" type="pres">
      <dgm:prSet presAssocID="{0AD8C9F3-1748-4690-AA03-074A6A1BA428}" presName="text_6" presStyleLbl="node1" presStyleIdx="5" presStyleCnt="6">
        <dgm:presLayoutVars>
          <dgm:bulletEnabled val="1"/>
        </dgm:presLayoutVars>
      </dgm:prSet>
      <dgm:spPr/>
      <dgm:t>
        <a:bodyPr/>
        <a:lstStyle/>
        <a:p>
          <a:endParaRPr lang="ru-RU"/>
        </a:p>
      </dgm:t>
    </dgm:pt>
    <dgm:pt modelId="{639BE08B-423A-4B91-BB83-5BBA271755F1}" type="pres">
      <dgm:prSet presAssocID="{0AD8C9F3-1748-4690-AA03-074A6A1BA428}" presName="accent_6" presStyleCnt="0"/>
      <dgm:spPr/>
    </dgm:pt>
    <dgm:pt modelId="{D34BFE1E-270A-4F91-84F1-C6DBC2F9923F}" type="pres">
      <dgm:prSet presAssocID="{0AD8C9F3-1748-4690-AA03-074A6A1BA428}" presName="accentRepeatNode" presStyleLbl="solidFgAcc1" presStyleIdx="5" presStyleCnt="6"/>
      <dgm:spPr/>
    </dgm:pt>
  </dgm:ptLst>
  <dgm:cxnLst>
    <dgm:cxn modelId="{1CAA754F-1910-4737-8145-C9CEA6A893A5}" type="presOf" srcId="{FC1C204F-F355-4B6D-984E-ECA04F89B4D5}" destId="{F320D1C7-EFF0-48AB-B6EF-842C718CED9C}" srcOrd="0" destOrd="0" presId="urn:microsoft.com/office/officeart/2008/layout/VerticalCurvedList"/>
    <dgm:cxn modelId="{0366DE01-E36D-4A1F-B95F-B320FFC3DDC8}" type="presOf" srcId="{F28A56CC-7C56-44AE-B102-34ABCCFC2E00}" destId="{3EA1F6F0-D005-44AC-80FE-FFCD2D8369C1}" srcOrd="0" destOrd="0" presId="urn:microsoft.com/office/officeart/2008/layout/VerticalCurvedList"/>
    <dgm:cxn modelId="{CBEF35FB-06AE-4C70-A796-E70637AD797E}" type="presOf" srcId="{A293B2EB-A3B6-4CBC-84AF-393681353ADC}" destId="{30837928-317B-42D4-9837-2E161032094D}" srcOrd="0" destOrd="0" presId="urn:microsoft.com/office/officeart/2008/layout/VerticalCurvedList"/>
    <dgm:cxn modelId="{B3F0F132-6FFA-4996-A093-7762034BDE9E}" type="presOf" srcId="{7E01A8A4-2381-41D1-B843-CAD3477919E3}" destId="{68C0FDAA-DF4F-434A-9F4A-F2D616E39FA9}" srcOrd="0" destOrd="0" presId="urn:microsoft.com/office/officeart/2008/layout/VerticalCurvedList"/>
    <dgm:cxn modelId="{513486D5-0556-4460-B4F7-4024C517560F}" srcId="{A293B2EB-A3B6-4CBC-84AF-393681353ADC}" destId="{FC1C204F-F355-4B6D-984E-ECA04F89B4D5}" srcOrd="1" destOrd="0" parTransId="{5C68C760-2B6F-45A0-94DB-54146FA71B4E}" sibTransId="{C76A7B54-FBA4-4831-91CD-9310C820F3AB}"/>
    <dgm:cxn modelId="{E0B44627-F78E-4ADF-AB2C-2046923CE567}" type="presOf" srcId="{6EC2E4A4-44EB-4415-BD7F-0A398BE7F8D2}" destId="{7FF81580-D94B-4418-BB81-D9D9B21D4059}" srcOrd="0" destOrd="0" presId="urn:microsoft.com/office/officeart/2008/layout/VerticalCurvedList"/>
    <dgm:cxn modelId="{0C677BE6-5F5F-483B-A110-321616587480}" srcId="{A293B2EB-A3B6-4CBC-84AF-393681353ADC}" destId="{0AD8C9F3-1748-4690-AA03-074A6A1BA428}" srcOrd="5" destOrd="0" parTransId="{C8AF6857-3DAC-4F56-ABC3-9E7A7B431A24}" sibTransId="{C14813E2-7C78-4FB0-BCD4-920624CC3533}"/>
    <dgm:cxn modelId="{D71A9CAC-34CE-4150-AFE2-B48CAFDDCD49}" srcId="{A293B2EB-A3B6-4CBC-84AF-393681353ADC}" destId="{67FB6E1C-D772-4958-BC40-C4ED5580443C}" srcOrd="0" destOrd="0" parTransId="{6DC49B28-239A-4906-A7BC-1F1D6D8EF81F}" sibTransId="{6EC2E4A4-44EB-4415-BD7F-0A398BE7F8D2}"/>
    <dgm:cxn modelId="{61DA4909-A8EF-4788-A9EE-A4EC6174E29B}" srcId="{A293B2EB-A3B6-4CBC-84AF-393681353ADC}" destId="{493F8B32-4E42-4674-AFA6-6A1B185FAE4C}" srcOrd="3" destOrd="0" parTransId="{C98393B5-81CA-4449-904D-5305FA032437}" sibTransId="{4729E8CF-104F-4C42-BDE3-FB9847EA816C}"/>
    <dgm:cxn modelId="{FD83F3D1-18AE-418C-BA8C-8DC16FC6B268}" type="presOf" srcId="{0AD8C9F3-1748-4690-AA03-074A6A1BA428}" destId="{F8DC5AA1-4E65-4B1E-94A6-804F3625EAC9}" srcOrd="0" destOrd="0" presId="urn:microsoft.com/office/officeart/2008/layout/VerticalCurvedList"/>
    <dgm:cxn modelId="{3C53E80D-F1D8-41E1-9772-B514C57B263D}" srcId="{A293B2EB-A3B6-4CBC-84AF-393681353ADC}" destId="{7E01A8A4-2381-41D1-B843-CAD3477919E3}" srcOrd="2" destOrd="0" parTransId="{82DB389E-C164-49EC-BE1B-143310B0106C}" sibTransId="{80089222-A814-4C4B-BF52-41E2795EA487}"/>
    <dgm:cxn modelId="{1103B731-E73A-4D9B-B107-243D2409BB92}" type="presOf" srcId="{493F8B32-4E42-4674-AFA6-6A1B185FAE4C}" destId="{7BF5D9AD-DDE1-4080-8AC0-1A7E795EEC1E}" srcOrd="0" destOrd="0" presId="urn:microsoft.com/office/officeart/2008/layout/VerticalCurvedList"/>
    <dgm:cxn modelId="{954532B1-2257-4CF2-BFF5-6F6656111BE8}" srcId="{A293B2EB-A3B6-4CBC-84AF-393681353ADC}" destId="{F28A56CC-7C56-44AE-B102-34ABCCFC2E00}" srcOrd="4" destOrd="0" parTransId="{7BE613DF-BC9C-4CAF-A097-FC3AE04120E3}" sibTransId="{C7819078-593B-452D-A559-F8C364D58140}"/>
    <dgm:cxn modelId="{DB4A85E5-BFB7-4F48-ADC8-3B5ACD34FAA1}" type="presOf" srcId="{67FB6E1C-D772-4958-BC40-C4ED5580443C}" destId="{38823229-A967-4495-A702-E0D1D63EB9D1}" srcOrd="0" destOrd="0" presId="urn:microsoft.com/office/officeart/2008/layout/VerticalCurvedList"/>
    <dgm:cxn modelId="{B73E7154-5D24-4017-92A9-06595AE2825F}" type="presParOf" srcId="{30837928-317B-42D4-9837-2E161032094D}" destId="{C51D4925-EFA8-4B01-A8F7-1FE73CDA2A41}" srcOrd="0" destOrd="0" presId="urn:microsoft.com/office/officeart/2008/layout/VerticalCurvedList"/>
    <dgm:cxn modelId="{43C787EF-4B13-455C-BD83-EF926DF4C1ED}" type="presParOf" srcId="{C51D4925-EFA8-4B01-A8F7-1FE73CDA2A41}" destId="{B4BDAB86-E9F0-409A-814E-2E9C6CC055AB}" srcOrd="0" destOrd="0" presId="urn:microsoft.com/office/officeart/2008/layout/VerticalCurvedList"/>
    <dgm:cxn modelId="{5D8F38EC-DD1D-4065-BF72-8FB6B1199BE5}" type="presParOf" srcId="{B4BDAB86-E9F0-409A-814E-2E9C6CC055AB}" destId="{C8B59FCC-6807-48D4-8BAE-696BA3E91754}" srcOrd="0" destOrd="0" presId="urn:microsoft.com/office/officeart/2008/layout/VerticalCurvedList"/>
    <dgm:cxn modelId="{DFE1ED80-17E3-4E34-93DC-6427990BD07C}" type="presParOf" srcId="{B4BDAB86-E9F0-409A-814E-2E9C6CC055AB}" destId="{7FF81580-D94B-4418-BB81-D9D9B21D4059}" srcOrd="1" destOrd="0" presId="urn:microsoft.com/office/officeart/2008/layout/VerticalCurvedList"/>
    <dgm:cxn modelId="{FA290EA7-FCB8-4972-ACDB-45A28F20A6E7}" type="presParOf" srcId="{B4BDAB86-E9F0-409A-814E-2E9C6CC055AB}" destId="{5BF72DB8-3CFC-4A10-990B-3D6689AC538D}" srcOrd="2" destOrd="0" presId="urn:microsoft.com/office/officeart/2008/layout/VerticalCurvedList"/>
    <dgm:cxn modelId="{1529B800-10AF-4EA2-AE27-584E7413D6C3}" type="presParOf" srcId="{B4BDAB86-E9F0-409A-814E-2E9C6CC055AB}" destId="{524BC880-CA43-48F2-B096-AEF4F20D35F4}" srcOrd="3" destOrd="0" presId="urn:microsoft.com/office/officeart/2008/layout/VerticalCurvedList"/>
    <dgm:cxn modelId="{51D72B02-73A8-4819-B9F6-5255BA6730CC}" type="presParOf" srcId="{C51D4925-EFA8-4B01-A8F7-1FE73CDA2A41}" destId="{38823229-A967-4495-A702-E0D1D63EB9D1}" srcOrd="1" destOrd="0" presId="urn:microsoft.com/office/officeart/2008/layout/VerticalCurvedList"/>
    <dgm:cxn modelId="{B97E8B82-4955-4588-8E57-696D4A45381B}" type="presParOf" srcId="{C51D4925-EFA8-4B01-A8F7-1FE73CDA2A41}" destId="{6FE5CF56-A06B-4A0E-AA0F-F6D95896F43D}" srcOrd="2" destOrd="0" presId="urn:microsoft.com/office/officeart/2008/layout/VerticalCurvedList"/>
    <dgm:cxn modelId="{EA19234C-29F9-4DA5-AD6F-809DE780FA51}" type="presParOf" srcId="{6FE5CF56-A06B-4A0E-AA0F-F6D95896F43D}" destId="{9518063B-4D0C-4F0B-8A3B-71CD5E7FDE77}" srcOrd="0" destOrd="0" presId="urn:microsoft.com/office/officeart/2008/layout/VerticalCurvedList"/>
    <dgm:cxn modelId="{637864DA-A2F3-46D1-B435-C1D137E222B6}" type="presParOf" srcId="{C51D4925-EFA8-4B01-A8F7-1FE73CDA2A41}" destId="{F320D1C7-EFF0-48AB-B6EF-842C718CED9C}" srcOrd="3" destOrd="0" presId="urn:microsoft.com/office/officeart/2008/layout/VerticalCurvedList"/>
    <dgm:cxn modelId="{25CFBCE7-AEF2-44BC-91D6-10CFD76D910F}" type="presParOf" srcId="{C51D4925-EFA8-4B01-A8F7-1FE73CDA2A41}" destId="{39E1C482-4C5A-4E55-A5D6-14C7E3BB4408}" srcOrd="4" destOrd="0" presId="urn:microsoft.com/office/officeart/2008/layout/VerticalCurvedList"/>
    <dgm:cxn modelId="{3FA61D80-7370-4630-B885-E6B80CE0E32B}" type="presParOf" srcId="{39E1C482-4C5A-4E55-A5D6-14C7E3BB4408}" destId="{DACD66D8-BBE9-4977-B5D5-0B751E025EFC}" srcOrd="0" destOrd="0" presId="urn:microsoft.com/office/officeart/2008/layout/VerticalCurvedList"/>
    <dgm:cxn modelId="{87ADFABD-40F0-4A2A-8A14-5F91106C2E75}" type="presParOf" srcId="{C51D4925-EFA8-4B01-A8F7-1FE73CDA2A41}" destId="{68C0FDAA-DF4F-434A-9F4A-F2D616E39FA9}" srcOrd="5" destOrd="0" presId="urn:microsoft.com/office/officeart/2008/layout/VerticalCurvedList"/>
    <dgm:cxn modelId="{399927FC-6729-43D0-9C4C-D46F3B5E4136}" type="presParOf" srcId="{C51D4925-EFA8-4B01-A8F7-1FE73CDA2A41}" destId="{100BF203-1840-4137-B9E4-2FD5E26DE6F2}" srcOrd="6" destOrd="0" presId="urn:microsoft.com/office/officeart/2008/layout/VerticalCurvedList"/>
    <dgm:cxn modelId="{B9B44DF6-3EC0-485D-AAFF-778C8BAB9F62}" type="presParOf" srcId="{100BF203-1840-4137-B9E4-2FD5E26DE6F2}" destId="{D4A2DBDF-AD83-485B-AB3D-D76AC71B679F}" srcOrd="0" destOrd="0" presId="urn:microsoft.com/office/officeart/2008/layout/VerticalCurvedList"/>
    <dgm:cxn modelId="{D114B0D0-1569-48C6-9E75-9A7EE218A295}" type="presParOf" srcId="{C51D4925-EFA8-4B01-A8F7-1FE73CDA2A41}" destId="{7BF5D9AD-DDE1-4080-8AC0-1A7E795EEC1E}" srcOrd="7" destOrd="0" presId="urn:microsoft.com/office/officeart/2008/layout/VerticalCurvedList"/>
    <dgm:cxn modelId="{F0A113FF-7DE1-485E-AE6F-E9B64F8BE03B}" type="presParOf" srcId="{C51D4925-EFA8-4B01-A8F7-1FE73CDA2A41}" destId="{7635EA34-A496-4F7E-B791-66E42BBC7BCC}" srcOrd="8" destOrd="0" presId="urn:microsoft.com/office/officeart/2008/layout/VerticalCurvedList"/>
    <dgm:cxn modelId="{FACE6846-5AE7-47FF-AF9B-50F7963DD219}" type="presParOf" srcId="{7635EA34-A496-4F7E-B791-66E42BBC7BCC}" destId="{F91862A4-159F-4EE1-83C4-E667813B0C2C}" srcOrd="0" destOrd="0" presId="urn:microsoft.com/office/officeart/2008/layout/VerticalCurvedList"/>
    <dgm:cxn modelId="{177570B2-871E-47D7-92D5-56C1361C968B}" type="presParOf" srcId="{C51D4925-EFA8-4B01-A8F7-1FE73CDA2A41}" destId="{3EA1F6F0-D005-44AC-80FE-FFCD2D8369C1}" srcOrd="9" destOrd="0" presId="urn:microsoft.com/office/officeart/2008/layout/VerticalCurvedList"/>
    <dgm:cxn modelId="{9AE063B2-6751-46A8-A130-C6859C43C568}" type="presParOf" srcId="{C51D4925-EFA8-4B01-A8F7-1FE73CDA2A41}" destId="{77838F8B-372B-4B22-AF8F-19014B1FA54D}" srcOrd="10" destOrd="0" presId="urn:microsoft.com/office/officeart/2008/layout/VerticalCurvedList"/>
    <dgm:cxn modelId="{7D28C37F-906A-49B3-8555-B37844389CAA}" type="presParOf" srcId="{77838F8B-372B-4B22-AF8F-19014B1FA54D}" destId="{A092C178-41DD-4BCC-9A88-A6DF73607079}" srcOrd="0" destOrd="0" presId="urn:microsoft.com/office/officeart/2008/layout/VerticalCurvedList"/>
    <dgm:cxn modelId="{49970F75-67B5-4EBD-BA2A-4DC1D99676B8}" type="presParOf" srcId="{C51D4925-EFA8-4B01-A8F7-1FE73CDA2A41}" destId="{F8DC5AA1-4E65-4B1E-94A6-804F3625EAC9}" srcOrd="11" destOrd="0" presId="urn:microsoft.com/office/officeart/2008/layout/VerticalCurvedList"/>
    <dgm:cxn modelId="{6293D89E-A4D1-449B-88BC-B73878B0EFCF}" type="presParOf" srcId="{C51D4925-EFA8-4B01-A8F7-1FE73CDA2A41}" destId="{639BE08B-423A-4B91-BB83-5BBA271755F1}" srcOrd="12" destOrd="0" presId="urn:microsoft.com/office/officeart/2008/layout/VerticalCurvedList"/>
    <dgm:cxn modelId="{EB5A0B5D-AF9C-4FD3-A5E8-1D0711888A0A}" type="presParOf" srcId="{639BE08B-423A-4B91-BB83-5BBA271755F1}" destId="{D34BFE1E-270A-4F91-84F1-C6DBC2F9923F}"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A6D492-31DC-4F45-8316-D7C20E533E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0C2AEFF-EB3B-453E-8DAA-290664B1134A}">
      <dgm:prSet/>
      <dgm:spPr/>
      <dgm:t>
        <a:bodyPr/>
        <a:lstStyle/>
        <a:p>
          <a:pPr rtl="0"/>
          <a:r>
            <a:rPr lang="ru-RU" smtClean="0"/>
            <a:t>1. Объем отчета внешней оценки не должен превышать 30 страниц</a:t>
          </a:r>
          <a:endParaRPr lang="ru-RU"/>
        </a:p>
      </dgm:t>
    </dgm:pt>
    <dgm:pt modelId="{A7C1270C-6DD7-460B-9CE8-8FC3BBAAF553}" type="parTrans" cxnId="{D65F62EA-C88E-4DEF-84C9-FDEBF2A5EBCD}">
      <dgm:prSet/>
      <dgm:spPr/>
      <dgm:t>
        <a:bodyPr/>
        <a:lstStyle/>
        <a:p>
          <a:endParaRPr lang="ru-RU"/>
        </a:p>
      </dgm:t>
    </dgm:pt>
    <dgm:pt modelId="{84BA1049-8F3D-4542-92BE-B88297E4A74A}" type="sibTrans" cxnId="{D65F62EA-C88E-4DEF-84C9-FDEBF2A5EBCD}">
      <dgm:prSet/>
      <dgm:spPr/>
      <dgm:t>
        <a:bodyPr/>
        <a:lstStyle/>
        <a:p>
          <a:endParaRPr lang="ru-RU"/>
        </a:p>
      </dgm:t>
    </dgm:pt>
    <dgm:pt modelId="{6573C172-4271-4FA3-887F-6FB8ADF7588A}">
      <dgm:prSet/>
      <dgm:spPr/>
      <dgm:t>
        <a:bodyPr/>
        <a:lstStyle/>
        <a:p>
          <a:pPr rtl="0"/>
          <a:r>
            <a:rPr lang="ru-RU" dirty="0" smtClean="0"/>
            <a:t>2. Форма отчета будет зависеть от процедуры (программа, несколько программ) проведенной экспертизы</a:t>
          </a:r>
          <a:endParaRPr lang="ru-RU" dirty="0"/>
        </a:p>
      </dgm:t>
    </dgm:pt>
    <dgm:pt modelId="{6D53B9E9-5538-45D7-9F43-64A85C3165DC}" type="parTrans" cxnId="{9F00E2F7-9599-430F-B531-EEC9330C0649}">
      <dgm:prSet/>
      <dgm:spPr/>
      <dgm:t>
        <a:bodyPr/>
        <a:lstStyle/>
        <a:p>
          <a:endParaRPr lang="ru-RU"/>
        </a:p>
      </dgm:t>
    </dgm:pt>
    <dgm:pt modelId="{66658DB1-28FC-49BC-A4DA-CA70A66B1FF4}" type="sibTrans" cxnId="{9F00E2F7-9599-430F-B531-EEC9330C0649}">
      <dgm:prSet/>
      <dgm:spPr/>
      <dgm:t>
        <a:bodyPr/>
        <a:lstStyle/>
        <a:p>
          <a:endParaRPr lang="ru-RU"/>
        </a:p>
      </dgm:t>
    </dgm:pt>
    <dgm:pt modelId="{B5453F1D-FCBD-42AB-A8F1-01FE284210F2}">
      <dgm:prSet/>
      <dgm:spPr/>
      <dgm:t>
        <a:bodyPr/>
        <a:lstStyle/>
        <a:p>
          <a:pPr rtl="0"/>
          <a:r>
            <a:rPr lang="ru-RU" smtClean="0"/>
            <a:t>3.  Преамбула (контекст, цели визита, общая информация о вузе)</a:t>
          </a:r>
          <a:endParaRPr lang="ru-RU"/>
        </a:p>
      </dgm:t>
    </dgm:pt>
    <dgm:pt modelId="{2466979E-C618-4578-8639-7371E0F036CA}" type="parTrans" cxnId="{97AEEFE9-56F7-40E4-89AC-83745716A79E}">
      <dgm:prSet/>
      <dgm:spPr/>
      <dgm:t>
        <a:bodyPr/>
        <a:lstStyle/>
        <a:p>
          <a:endParaRPr lang="ru-RU"/>
        </a:p>
      </dgm:t>
    </dgm:pt>
    <dgm:pt modelId="{AE60BAFA-546D-4424-A637-7FD09AEE432A}" type="sibTrans" cxnId="{97AEEFE9-56F7-40E4-89AC-83745716A79E}">
      <dgm:prSet/>
      <dgm:spPr/>
      <dgm:t>
        <a:bodyPr/>
        <a:lstStyle/>
        <a:p>
          <a:endParaRPr lang="ru-RU"/>
        </a:p>
      </dgm:t>
    </dgm:pt>
    <dgm:pt modelId="{9BF7AD47-F9FE-4DF6-A7A6-120BB6257C0C}">
      <dgm:prSet/>
      <dgm:spPr/>
      <dgm:t>
        <a:bodyPr/>
        <a:lstStyle/>
        <a:p>
          <a:pPr rtl="0"/>
          <a:r>
            <a:rPr lang="ru-RU" smtClean="0"/>
            <a:t>4. Обзор внешнего визита, где отражаются все встречи, интервью, визуальный осмотр, посещения.</a:t>
          </a:r>
          <a:endParaRPr lang="ru-RU"/>
        </a:p>
      </dgm:t>
    </dgm:pt>
    <dgm:pt modelId="{B27F408E-45C3-4957-B8F7-53FA10DAB9F0}" type="parTrans" cxnId="{6F835FFA-EF0E-4727-9297-5C40EEADC108}">
      <dgm:prSet/>
      <dgm:spPr/>
      <dgm:t>
        <a:bodyPr/>
        <a:lstStyle/>
        <a:p>
          <a:endParaRPr lang="ru-RU"/>
        </a:p>
      </dgm:t>
    </dgm:pt>
    <dgm:pt modelId="{70EF8879-9896-4A09-9ECB-BDA660953005}" type="sibTrans" cxnId="{6F835FFA-EF0E-4727-9297-5C40EEADC108}">
      <dgm:prSet/>
      <dgm:spPr/>
      <dgm:t>
        <a:bodyPr/>
        <a:lstStyle/>
        <a:p>
          <a:endParaRPr lang="ru-RU"/>
        </a:p>
      </dgm:t>
    </dgm:pt>
    <dgm:pt modelId="{210EE1AB-6787-4992-87CF-3F768D078B69}">
      <dgm:prSet/>
      <dgm:spPr/>
      <dgm:t>
        <a:bodyPr/>
        <a:lstStyle/>
        <a:p>
          <a:pPr rtl="0"/>
          <a:r>
            <a:rPr lang="ru-RU" smtClean="0"/>
            <a:t>5. Обзор соответствия  аккредитации, где описываются по всем стандартам соответствия критериям агентства, сильные стороны, недостатки, замечания, выводы и рекомендации.</a:t>
          </a:r>
          <a:endParaRPr lang="ru-RU"/>
        </a:p>
      </dgm:t>
    </dgm:pt>
    <dgm:pt modelId="{999C4F93-9B01-4DBB-B1A3-77DDC4B4802A}" type="parTrans" cxnId="{A9B68B01-AACB-4435-B7C3-142430A863FA}">
      <dgm:prSet/>
      <dgm:spPr/>
      <dgm:t>
        <a:bodyPr/>
        <a:lstStyle/>
        <a:p>
          <a:endParaRPr lang="ru-RU"/>
        </a:p>
      </dgm:t>
    </dgm:pt>
    <dgm:pt modelId="{4641CDEA-208E-4765-B213-5DB85B4B130A}" type="sibTrans" cxnId="{A9B68B01-AACB-4435-B7C3-142430A863FA}">
      <dgm:prSet/>
      <dgm:spPr/>
      <dgm:t>
        <a:bodyPr/>
        <a:lstStyle/>
        <a:p>
          <a:endParaRPr lang="ru-RU"/>
        </a:p>
      </dgm:t>
    </dgm:pt>
    <dgm:pt modelId="{DFB60AAE-3617-4781-B096-C33DF81C0743}">
      <dgm:prSet/>
      <dgm:spPr/>
      <dgm:t>
        <a:bodyPr/>
        <a:lstStyle/>
        <a:p>
          <a:pPr rtl="0"/>
          <a:r>
            <a:rPr lang="ru-RU" smtClean="0"/>
            <a:t>6. Общее заключение</a:t>
          </a:r>
          <a:endParaRPr lang="ru-RU"/>
        </a:p>
      </dgm:t>
    </dgm:pt>
    <dgm:pt modelId="{19A8F5F0-B3F1-4C55-9D51-6C229CA1628B}" type="parTrans" cxnId="{16912E1E-C6CD-483E-8665-E3D1AE5EA1F4}">
      <dgm:prSet/>
      <dgm:spPr/>
      <dgm:t>
        <a:bodyPr/>
        <a:lstStyle/>
        <a:p>
          <a:endParaRPr lang="ru-RU"/>
        </a:p>
      </dgm:t>
    </dgm:pt>
    <dgm:pt modelId="{C4007B9C-C596-428C-B415-DB395AFBC972}" type="sibTrans" cxnId="{16912E1E-C6CD-483E-8665-E3D1AE5EA1F4}">
      <dgm:prSet/>
      <dgm:spPr/>
      <dgm:t>
        <a:bodyPr/>
        <a:lstStyle/>
        <a:p>
          <a:endParaRPr lang="ru-RU"/>
        </a:p>
      </dgm:t>
    </dgm:pt>
    <dgm:pt modelId="{B2E60952-C2E2-4FCB-B95B-D48723258B9E}" type="pres">
      <dgm:prSet presAssocID="{72A6D492-31DC-4F45-8316-D7C20E533E14}" presName="Name0" presStyleCnt="0">
        <dgm:presLayoutVars>
          <dgm:chMax val="7"/>
          <dgm:chPref val="7"/>
          <dgm:dir/>
        </dgm:presLayoutVars>
      </dgm:prSet>
      <dgm:spPr/>
      <dgm:t>
        <a:bodyPr/>
        <a:lstStyle/>
        <a:p>
          <a:endParaRPr lang="ru-RU"/>
        </a:p>
      </dgm:t>
    </dgm:pt>
    <dgm:pt modelId="{6FCB55B7-FE8C-41D7-9F36-B68989C7B23F}" type="pres">
      <dgm:prSet presAssocID="{72A6D492-31DC-4F45-8316-D7C20E533E14}" presName="Name1" presStyleCnt="0"/>
      <dgm:spPr/>
    </dgm:pt>
    <dgm:pt modelId="{766EA4D9-4A97-4BAF-9440-5CD670AEACD0}" type="pres">
      <dgm:prSet presAssocID="{72A6D492-31DC-4F45-8316-D7C20E533E14}" presName="cycle" presStyleCnt="0"/>
      <dgm:spPr/>
    </dgm:pt>
    <dgm:pt modelId="{C1908972-A97F-40C3-A699-ED3ABEB0B956}" type="pres">
      <dgm:prSet presAssocID="{72A6D492-31DC-4F45-8316-D7C20E533E14}" presName="srcNode" presStyleLbl="node1" presStyleIdx="0" presStyleCnt="6"/>
      <dgm:spPr/>
    </dgm:pt>
    <dgm:pt modelId="{177B484F-728F-43B0-AC2B-97AD819780D7}" type="pres">
      <dgm:prSet presAssocID="{72A6D492-31DC-4F45-8316-D7C20E533E14}" presName="conn" presStyleLbl="parChTrans1D2" presStyleIdx="0" presStyleCnt="1"/>
      <dgm:spPr/>
      <dgm:t>
        <a:bodyPr/>
        <a:lstStyle/>
        <a:p>
          <a:endParaRPr lang="ru-RU"/>
        </a:p>
      </dgm:t>
    </dgm:pt>
    <dgm:pt modelId="{A21E00E1-8D50-4D34-87A8-BCB2B7EAA39E}" type="pres">
      <dgm:prSet presAssocID="{72A6D492-31DC-4F45-8316-D7C20E533E14}" presName="extraNode" presStyleLbl="node1" presStyleIdx="0" presStyleCnt="6"/>
      <dgm:spPr/>
    </dgm:pt>
    <dgm:pt modelId="{8498FAE7-6AA3-4B6E-B686-4EEE44DE447D}" type="pres">
      <dgm:prSet presAssocID="{72A6D492-31DC-4F45-8316-D7C20E533E14}" presName="dstNode" presStyleLbl="node1" presStyleIdx="0" presStyleCnt="6"/>
      <dgm:spPr/>
    </dgm:pt>
    <dgm:pt modelId="{830AECE9-3062-4746-B715-2091FDAD0A46}" type="pres">
      <dgm:prSet presAssocID="{A0C2AEFF-EB3B-453E-8DAA-290664B1134A}" presName="text_1" presStyleLbl="node1" presStyleIdx="0" presStyleCnt="6">
        <dgm:presLayoutVars>
          <dgm:bulletEnabled val="1"/>
        </dgm:presLayoutVars>
      </dgm:prSet>
      <dgm:spPr/>
      <dgm:t>
        <a:bodyPr/>
        <a:lstStyle/>
        <a:p>
          <a:endParaRPr lang="ru-RU"/>
        </a:p>
      </dgm:t>
    </dgm:pt>
    <dgm:pt modelId="{3F4431BB-00E0-40A6-99A5-944786833938}" type="pres">
      <dgm:prSet presAssocID="{A0C2AEFF-EB3B-453E-8DAA-290664B1134A}" presName="accent_1" presStyleCnt="0"/>
      <dgm:spPr/>
    </dgm:pt>
    <dgm:pt modelId="{D4717A7B-716E-47AD-841C-62F18DB4CA8C}" type="pres">
      <dgm:prSet presAssocID="{A0C2AEFF-EB3B-453E-8DAA-290664B1134A}" presName="accentRepeatNode" presStyleLbl="solidFgAcc1" presStyleIdx="0" presStyleCnt="6"/>
      <dgm:spPr/>
    </dgm:pt>
    <dgm:pt modelId="{9B437D55-2DC9-4A11-8393-4965768F56DB}" type="pres">
      <dgm:prSet presAssocID="{6573C172-4271-4FA3-887F-6FB8ADF7588A}" presName="text_2" presStyleLbl="node1" presStyleIdx="1" presStyleCnt="6">
        <dgm:presLayoutVars>
          <dgm:bulletEnabled val="1"/>
        </dgm:presLayoutVars>
      </dgm:prSet>
      <dgm:spPr/>
      <dgm:t>
        <a:bodyPr/>
        <a:lstStyle/>
        <a:p>
          <a:endParaRPr lang="ru-RU"/>
        </a:p>
      </dgm:t>
    </dgm:pt>
    <dgm:pt modelId="{6103C3CA-4BC7-4297-916F-9F8231E32680}" type="pres">
      <dgm:prSet presAssocID="{6573C172-4271-4FA3-887F-6FB8ADF7588A}" presName="accent_2" presStyleCnt="0"/>
      <dgm:spPr/>
    </dgm:pt>
    <dgm:pt modelId="{1265BFDA-BA69-4A1F-8782-DC181BB26AC9}" type="pres">
      <dgm:prSet presAssocID="{6573C172-4271-4FA3-887F-6FB8ADF7588A}" presName="accentRepeatNode" presStyleLbl="solidFgAcc1" presStyleIdx="1" presStyleCnt="6"/>
      <dgm:spPr/>
    </dgm:pt>
    <dgm:pt modelId="{64779988-550C-4273-BA09-6970CA7B6709}" type="pres">
      <dgm:prSet presAssocID="{B5453F1D-FCBD-42AB-A8F1-01FE284210F2}" presName="text_3" presStyleLbl="node1" presStyleIdx="2" presStyleCnt="6">
        <dgm:presLayoutVars>
          <dgm:bulletEnabled val="1"/>
        </dgm:presLayoutVars>
      </dgm:prSet>
      <dgm:spPr/>
      <dgm:t>
        <a:bodyPr/>
        <a:lstStyle/>
        <a:p>
          <a:endParaRPr lang="ru-RU"/>
        </a:p>
      </dgm:t>
    </dgm:pt>
    <dgm:pt modelId="{D3B8C97A-13B2-4A45-A874-DC78CD55841B}" type="pres">
      <dgm:prSet presAssocID="{B5453F1D-FCBD-42AB-A8F1-01FE284210F2}" presName="accent_3" presStyleCnt="0"/>
      <dgm:spPr/>
    </dgm:pt>
    <dgm:pt modelId="{116FE95F-381E-4537-A5FE-D930FE74765A}" type="pres">
      <dgm:prSet presAssocID="{B5453F1D-FCBD-42AB-A8F1-01FE284210F2}" presName="accentRepeatNode" presStyleLbl="solidFgAcc1" presStyleIdx="2" presStyleCnt="6"/>
      <dgm:spPr/>
    </dgm:pt>
    <dgm:pt modelId="{09018B29-12B6-489C-8A0D-2FB008843D9C}" type="pres">
      <dgm:prSet presAssocID="{9BF7AD47-F9FE-4DF6-A7A6-120BB6257C0C}" presName="text_4" presStyleLbl="node1" presStyleIdx="3" presStyleCnt="6">
        <dgm:presLayoutVars>
          <dgm:bulletEnabled val="1"/>
        </dgm:presLayoutVars>
      </dgm:prSet>
      <dgm:spPr/>
      <dgm:t>
        <a:bodyPr/>
        <a:lstStyle/>
        <a:p>
          <a:endParaRPr lang="ru-RU"/>
        </a:p>
      </dgm:t>
    </dgm:pt>
    <dgm:pt modelId="{4E8D02EE-D916-454D-A97A-A457F3E8B3C3}" type="pres">
      <dgm:prSet presAssocID="{9BF7AD47-F9FE-4DF6-A7A6-120BB6257C0C}" presName="accent_4" presStyleCnt="0"/>
      <dgm:spPr/>
    </dgm:pt>
    <dgm:pt modelId="{87E7CC9E-B31A-4C12-AB3F-2C25483CCF6C}" type="pres">
      <dgm:prSet presAssocID="{9BF7AD47-F9FE-4DF6-A7A6-120BB6257C0C}" presName="accentRepeatNode" presStyleLbl="solidFgAcc1" presStyleIdx="3" presStyleCnt="6"/>
      <dgm:spPr/>
    </dgm:pt>
    <dgm:pt modelId="{935D556B-34C0-4B17-89A4-356789AD103E}" type="pres">
      <dgm:prSet presAssocID="{210EE1AB-6787-4992-87CF-3F768D078B69}" presName="text_5" presStyleLbl="node1" presStyleIdx="4" presStyleCnt="6">
        <dgm:presLayoutVars>
          <dgm:bulletEnabled val="1"/>
        </dgm:presLayoutVars>
      </dgm:prSet>
      <dgm:spPr/>
      <dgm:t>
        <a:bodyPr/>
        <a:lstStyle/>
        <a:p>
          <a:endParaRPr lang="ru-RU"/>
        </a:p>
      </dgm:t>
    </dgm:pt>
    <dgm:pt modelId="{D2FA7E4C-C2EA-45F7-8402-76ED1EFCC392}" type="pres">
      <dgm:prSet presAssocID="{210EE1AB-6787-4992-87CF-3F768D078B69}" presName="accent_5" presStyleCnt="0"/>
      <dgm:spPr/>
    </dgm:pt>
    <dgm:pt modelId="{DB3368E0-4491-4CBB-9876-11AAD1289405}" type="pres">
      <dgm:prSet presAssocID="{210EE1AB-6787-4992-87CF-3F768D078B69}" presName="accentRepeatNode" presStyleLbl="solidFgAcc1" presStyleIdx="4" presStyleCnt="6"/>
      <dgm:spPr/>
    </dgm:pt>
    <dgm:pt modelId="{4CE3FB2B-4615-405F-9E54-B54844FB32EB}" type="pres">
      <dgm:prSet presAssocID="{DFB60AAE-3617-4781-B096-C33DF81C0743}" presName="text_6" presStyleLbl="node1" presStyleIdx="5" presStyleCnt="6">
        <dgm:presLayoutVars>
          <dgm:bulletEnabled val="1"/>
        </dgm:presLayoutVars>
      </dgm:prSet>
      <dgm:spPr/>
      <dgm:t>
        <a:bodyPr/>
        <a:lstStyle/>
        <a:p>
          <a:endParaRPr lang="ru-RU"/>
        </a:p>
      </dgm:t>
    </dgm:pt>
    <dgm:pt modelId="{832169E6-FBB3-462B-87E6-DF8C1FFE0E27}" type="pres">
      <dgm:prSet presAssocID="{DFB60AAE-3617-4781-B096-C33DF81C0743}" presName="accent_6" presStyleCnt="0"/>
      <dgm:spPr/>
    </dgm:pt>
    <dgm:pt modelId="{FE9533DD-6DC8-445A-8EBA-9119909A8D4B}" type="pres">
      <dgm:prSet presAssocID="{DFB60AAE-3617-4781-B096-C33DF81C0743}" presName="accentRepeatNode" presStyleLbl="solidFgAcc1" presStyleIdx="5" presStyleCnt="6"/>
      <dgm:spPr/>
    </dgm:pt>
  </dgm:ptLst>
  <dgm:cxnLst>
    <dgm:cxn modelId="{712EDE42-2550-43B5-81BA-C2B7D6636DB4}" type="presOf" srcId="{9BF7AD47-F9FE-4DF6-A7A6-120BB6257C0C}" destId="{09018B29-12B6-489C-8A0D-2FB008843D9C}" srcOrd="0" destOrd="0" presId="urn:microsoft.com/office/officeart/2008/layout/VerticalCurvedList"/>
    <dgm:cxn modelId="{472DCCC8-371B-44A0-856B-8C226BC72C7B}" type="presOf" srcId="{72A6D492-31DC-4F45-8316-D7C20E533E14}" destId="{B2E60952-C2E2-4FCB-B95B-D48723258B9E}" srcOrd="0" destOrd="0" presId="urn:microsoft.com/office/officeart/2008/layout/VerticalCurvedList"/>
    <dgm:cxn modelId="{6F835FFA-EF0E-4727-9297-5C40EEADC108}" srcId="{72A6D492-31DC-4F45-8316-D7C20E533E14}" destId="{9BF7AD47-F9FE-4DF6-A7A6-120BB6257C0C}" srcOrd="3" destOrd="0" parTransId="{B27F408E-45C3-4957-B8F7-53FA10DAB9F0}" sibTransId="{70EF8879-9896-4A09-9ECB-BDA660953005}"/>
    <dgm:cxn modelId="{F2D3590F-78EB-44F4-B2DD-503519C7192E}" type="presOf" srcId="{6573C172-4271-4FA3-887F-6FB8ADF7588A}" destId="{9B437D55-2DC9-4A11-8393-4965768F56DB}" srcOrd="0" destOrd="0" presId="urn:microsoft.com/office/officeart/2008/layout/VerticalCurvedList"/>
    <dgm:cxn modelId="{16912E1E-C6CD-483E-8665-E3D1AE5EA1F4}" srcId="{72A6D492-31DC-4F45-8316-D7C20E533E14}" destId="{DFB60AAE-3617-4781-B096-C33DF81C0743}" srcOrd="5" destOrd="0" parTransId="{19A8F5F0-B3F1-4C55-9D51-6C229CA1628B}" sibTransId="{C4007B9C-C596-428C-B415-DB395AFBC972}"/>
    <dgm:cxn modelId="{9F00E2F7-9599-430F-B531-EEC9330C0649}" srcId="{72A6D492-31DC-4F45-8316-D7C20E533E14}" destId="{6573C172-4271-4FA3-887F-6FB8ADF7588A}" srcOrd="1" destOrd="0" parTransId="{6D53B9E9-5538-45D7-9F43-64A85C3165DC}" sibTransId="{66658DB1-28FC-49BC-A4DA-CA70A66B1FF4}"/>
    <dgm:cxn modelId="{97AEEFE9-56F7-40E4-89AC-83745716A79E}" srcId="{72A6D492-31DC-4F45-8316-D7C20E533E14}" destId="{B5453F1D-FCBD-42AB-A8F1-01FE284210F2}" srcOrd="2" destOrd="0" parTransId="{2466979E-C618-4578-8639-7371E0F036CA}" sibTransId="{AE60BAFA-546D-4424-A637-7FD09AEE432A}"/>
    <dgm:cxn modelId="{D993D6A7-EE99-4830-8133-4FA42E7073B0}" type="presOf" srcId="{84BA1049-8F3D-4542-92BE-B88297E4A74A}" destId="{177B484F-728F-43B0-AC2B-97AD819780D7}" srcOrd="0" destOrd="0" presId="urn:microsoft.com/office/officeart/2008/layout/VerticalCurvedList"/>
    <dgm:cxn modelId="{CF60E30A-503E-430D-8999-17CE8240C2C4}" type="presOf" srcId="{DFB60AAE-3617-4781-B096-C33DF81C0743}" destId="{4CE3FB2B-4615-405F-9E54-B54844FB32EB}" srcOrd="0" destOrd="0" presId="urn:microsoft.com/office/officeart/2008/layout/VerticalCurvedList"/>
    <dgm:cxn modelId="{A920D1E5-A42D-4813-AF82-270EABF6E8FC}" type="presOf" srcId="{210EE1AB-6787-4992-87CF-3F768D078B69}" destId="{935D556B-34C0-4B17-89A4-356789AD103E}" srcOrd="0" destOrd="0" presId="urn:microsoft.com/office/officeart/2008/layout/VerticalCurvedList"/>
    <dgm:cxn modelId="{60EA6A98-47F4-4FB0-956C-BC763EB17E41}" type="presOf" srcId="{B5453F1D-FCBD-42AB-A8F1-01FE284210F2}" destId="{64779988-550C-4273-BA09-6970CA7B6709}" srcOrd="0" destOrd="0" presId="urn:microsoft.com/office/officeart/2008/layout/VerticalCurvedList"/>
    <dgm:cxn modelId="{A9B68B01-AACB-4435-B7C3-142430A863FA}" srcId="{72A6D492-31DC-4F45-8316-D7C20E533E14}" destId="{210EE1AB-6787-4992-87CF-3F768D078B69}" srcOrd="4" destOrd="0" parTransId="{999C4F93-9B01-4DBB-B1A3-77DDC4B4802A}" sibTransId="{4641CDEA-208E-4765-B213-5DB85B4B130A}"/>
    <dgm:cxn modelId="{431BF673-DEA0-4786-9604-04F5BD9AE143}" type="presOf" srcId="{A0C2AEFF-EB3B-453E-8DAA-290664B1134A}" destId="{830AECE9-3062-4746-B715-2091FDAD0A46}" srcOrd="0" destOrd="0" presId="urn:microsoft.com/office/officeart/2008/layout/VerticalCurvedList"/>
    <dgm:cxn modelId="{D65F62EA-C88E-4DEF-84C9-FDEBF2A5EBCD}" srcId="{72A6D492-31DC-4F45-8316-D7C20E533E14}" destId="{A0C2AEFF-EB3B-453E-8DAA-290664B1134A}" srcOrd="0" destOrd="0" parTransId="{A7C1270C-6DD7-460B-9CE8-8FC3BBAAF553}" sibTransId="{84BA1049-8F3D-4542-92BE-B88297E4A74A}"/>
    <dgm:cxn modelId="{7E7D3B21-9CDE-419C-A057-515B3DD1BCF8}" type="presParOf" srcId="{B2E60952-C2E2-4FCB-B95B-D48723258B9E}" destId="{6FCB55B7-FE8C-41D7-9F36-B68989C7B23F}" srcOrd="0" destOrd="0" presId="urn:microsoft.com/office/officeart/2008/layout/VerticalCurvedList"/>
    <dgm:cxn modelId="{EA95376D-2017-4452-A440-885C2BE4E052}" type="presParOf" srcId="{6FCB55B7-FE8C-41D7-9F36-B68989C7B23F}" destId="{766EA4D9-4A97-4BAF-9440-5CD670AEACD0}" srcOrd="0" destOrd="0" presId="urn:microsoft.com/office/officeart/2008/layout/VerticalCurvedList"/>
    <dgm:cxn modelId="{3619280E-AA7B-4D0F-8B30-7EF867AF2A01}" type="presParOf" srcId="{766EA4D9-4A97-4BAF-9440-5CD670AEACD0}" destId="{C1908972-A97F-40C3-A699-ED3ABEB0B956}" srcOrd="0" destOrd="0" presId="urn:microsoft.com/office/officeart/2008/layout/VerticalCurvedList"/>
    <dgm:cxn modelId="{D0B7F8CD-072F-49EB-AED8-A9A3F268B0C5}" type="presParOf" srcId="{766EA4D9-4A97-4BAF-9440-5CD670AEACD0}" destId="{177B484F-728F-43B0-AC2B-97AD819780D7}" srcOrd="1" destOrd="0" presId="urn:microsoft.com/office/officeart/2008/layout/VerticalCurvedList"/>
    <dgm:cxn modelId="{0E4905A6-AB20-4676-9077-68B2E5FF2BB6}" type="presParOf" srcId="{766EA4D9-4A97-4BAF-9440-5CD670AEACD0}" destId="{A21E00E1-8D50-4D34-87A8-BCB2B7EAA39E}" srcOrd="2" destOrd="0" presId="urn:microsoft.com/office/officeart/2008/layout/VerticalCurvedList"/>
    <dgm:cxn modelId="{496216D0-8B8E-4F91-AC25-ABC4B4E8FAAA}" type="presParOf" srcId="{766EA4D9-4A97-4BAF-9440-5CD670AEACD0}" destId="{8498FAE7-6AA3-4B6E-B686-4EEE44DE447D}" srcOrd="3" destOrd="0" presId="urn:microsoft.com/office/officeart/2008/layout/VerticalCurvedList"/>
    <dgm:cxn modelId="{D89A4ACD-E496-4FE6-A8BD-0D26D4200BC1}" type="presParOf" srcId="{6FCB55B7-FE8C-41D7-9F36-B68989C7B23F}" destId="{830AECE9-3062-4746-B715-2091FDAD0A46}" srcOrd="1" destOrd="0" presId="urn:microsoft.com/office/officeart/2008/layout/VerticalCurvedList"/>
    <dgm:cxn modelId="{939CE2E4-4A53-47F2-B96C-6361338F0B2F}" type="presParOf" srcId="{6FCB55B7-FE8C-41D7-9F36-B68989C7B23F}" destId="{3F4431BB-00E0-40A6-99A5-944786833938}" srcOrd="2" destOrd="0" presId="urn:microsoft.com/office/officeart/2008/layout/VerticalCurvedList"/>
    <dgm:cxn modelId="{3EAB0AE7-BC33-4B2A-9A97-C3EEAB18FEBE}" type="presParOf" srcId="{3F4431BB-00E0-40A6-99A5-944786833938}" destId="{D4717A7B-716E-47AD-841C-62F18DB4CA8C}" srcOrd="0" destOrd="0" presId="urn:microsoft.com/office/officeart/2008/layout/VerticalCurvedList"/>
    <dgm:cxn modelId="{8DE4FAAB-6114-497E-8C5E-1A014CA74286}" type="presParOf" srcId="{6FCB55B7-FE8C-41D7-9F36-B68989C7B23F}" destId="{9B437D55-2DC9-4A11-8393-4965768F56DB}" srcOrd="3" destOrd="0" presId="urn:microsoft.com/office/officeart/2008/layout/VerticalCurvedList"/>
    <dgm:cxn modelId="{504CF125-3C81-4636-8086-4231016BF91F}" type="presParOf" srcId="{6FCB55B7-FE8C-41D7-9F36-B68989C7B23F}" destId="{6103C3CA-4BC7-4297-916F-9F8231E32680}" srcOrd="4" destOrd="0" presId="urn:microsoft.com/office/officeart/2008/layout/VerticalCurvedList"/>
    <dgm:cxn modelId="{930DEC85-FE39-4381-B17B-CC0F23640CE7}" type="presParOf" srcId="{6103C3CA-4BC7-4297-916F-9F8231E32680}" destId="{1265BFDA-BA69-4A1F-8782-DC181BB26AC9}" srcOrd="0" destOrd="0" presId="urn:microsoft.com/office/officeart/2008/layout/VerticalCurvedList"/>
    <dgm:cxn modelId="{87AF1215-4854-4F03-96FD-A0341A14AD7B}" type="presParOf" srcId="{6FCB55B7-FE8C-41D7-9F36-B68989C7B23F}" destId="{64779988-550C-4273-BA09-6970CA7B6709}" srcOrd="5" destOrd="0" presId="urn:microsoft.com/office/officeart/2008/layout/VerticalCurvedList"/>
    <dgm:cxn modelId="{0AE5DF25-9154-4679-9B3E-358893BC54E9}" type="presParOf" srcId="{6FCB55B7-FE8C-41D7-9F36-B68989C7B23F}" destId="{D3B8C97A-13B2-4A45-A874-DC78CD55841B}" srcOrd="6" destOrd="0" presId="urn:microsoft.com/office/officeart/2008/layout/VerticalCurvedList"/>
    <dgm:cxn modelId="{62055BA3-71C1-4BC3-9300-F2E1193FAEA2}" type="presParOf" srcId="{D3B8C97A-13B2-4A45-A874-DC78CD55841B}" destId="{116FE95F-381E-4537-A5FE-D930FE74765A}" srcOrd="0" destOrd="0" presId="urn:microsoft.com/office/officeart/2008/layout/VerticalCurvedList"/>
    <dgm:cxn modelId="{2A72EB0E-F8E4-4E72-9266-90C5A35A3847}" type="presParOf" srcId="{6FCB55B7-FE8C-41D7-9F36-B68989C7B23F}" destId="{09018B29-12B6-489C-8A0D-2FB008843D9C}" srcOrd="7" destOrd="0" presId="urn:microsoft.com/office/officeart/2008/layout/VerticalCurvedList"/>
    <dgm:cxn modelId="{7A992BF7-44CC-49C0-8A2F-69AF49EF9D88}" type="presParOf" srcId="{6FCB55B7-FE8C-41D7-9F36-B68989C7B23F}" destId="{4E8D02EE-D916-454D-A97A-A457F3E8B3C3}" srcOrd="8" destOrd="0" presId="urn:microsoft.com/office/officeart/2008/layout/VerticalCurvedList"/>
    <dgm:cxn modelId="{4BC78502-D263-47A9-A6CA-9415F7C8C042}" type="presParOf" srcId="{4E8D02EE-D916-454D-A97A-A457F3E8B3C3}" destId="{87E7CC9E-B31A-4C12-AB3F-2C25483CCF6C}" srcOrd="0" destOrd="0" presId="urn:microsoft.com/office/officeart/2008/layout/VerticalCurvedList"/>
    <dgm:cxn modelId="{B175E80F-F7FD-436B-9E6B-F7774920869C}" type="presParOf" srcId="{6FCB55B7-FE8C-41D7-9F36-B68989C7B23F}" destId="{935D556B-34C0-4B17-89A4-356789AD103E}" srcOrd="9" destOrd="0" presId="urn:microsoft.com/office/officeart/2008/layout/VerticalCurvedList"/>
    <dgm:cxn modelId="{D4AEA2ED-296D-4397-8667-6B75FCAC96DA}" type="presParOf" srcId="{6FCB55B7-FE8C-41D7-9F36-B68989C7B23F}" destId="{D2FA7E4C-C2EA-45F7-8402-76ED1EFCC392}" srcOrd="10" destOrd="0" presId="urn:microsoft.com/office/officeart/2008/layout/VerticalCurvedList"/>
    <dgm:cxn modelId="{5ABD37BE-0288-44FD-93C3-FE065887352D}" type="presParOf" srcId="{D2FA7E4C-C2EA-45F7-8402-76ED1EFCC392}" destId="{DB3368E0-4491-4CBB-9876-11AAD1289405}" srcOrd="0" destOrd="0" presId="urn:microsoft.com/office/officeart/2008/layout/VerticalCurvedList"/>
    <dgm:cxn modelId="{50C515DD-882A-4727-AF5B-16EC90AC345E}" type="presParOf" srcId="{6FCB55B7-FE8C-41D7-9F36-B68989C7B23F}" destId="{4CE3FB2B-4615-405F-9E54-B54844FB32EB}" srcOrd="11" destOrd="0" presId="urn:microsoft.com/office/officeart/2008/layout/VerticalCurvedList"/>
    <dgm:cxn modelId="{CD54A1F1-BF80-4536-9CEF-A3B8CE4C23B5}" type="presParOf" srcId="{6FCB55B7-FE8C-41D7-9F36-B68989C7B23F}" destId="{832169E6-FBB3-462B-87E6-DF8C1FFE0E27}" srcOrd="12" destOrd="0" presId="urn:microsoft.com/office/officeart/2008/layout/VerticalCurvedList"/>
    <dgm:cxn modelId="{D1F1B3D8-B605-4202-AA53-EC262B25873E}" type="presParOf" srcId="{832169E6-FBB3-462B-87E6-DF8C1FFE0E27}" destId="{FE9533DD-6DC8-445A-8EBA-9119909A8D4B}" srcOrd="0" destOrd="0" presId="urn:microsoft.com/office/officeart/2008/layout/VerticalCurvedLis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4300A1-3881-4E8A-B37A-2C47A8FDD349}"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ru-RU"/>
        </a:p>
      </dgm:t>
    </dgm:pt>
    <dgm:pt modelId="{3413229D-A1E7-4EDC-A07F-874EE86293E9}">
      <dgm:prSet/>
      <dgm:spPr/>
      <dgm:t>
        <a:bodyPr/>
        <a:lstStyle/>
        <a:p>
          <a:pPr rtl="0"/>
          <a:r>
            <a:rPr lang="ru-RU" smtClean="0"/>
            <a:t>Приоритетной задачей аккредитации является  совершенствование (если возможно) программ и институтов.</a:t>
          </a:r>
          <a:endParaRPr lang="ru-RU"/>
        </a:p>
      </dgm:t>
    </dgm:pt>
    <dgm:pt modelId="{185BA078-7CFC-44ED-9923-042260E908C9}" type="parTrans" cxnId="{483B1B23-547A-4BC1-B87D-566D9205DA94}">
      <dgm:prSet/>
      <dgm:spPr/>
      <dgm:t>
        <a:bodyPr/>
        <a:lstStyle/>
        <a:p>
          <a:endParaRPr lang="ru-RU"/>
        </a:p>
      </dgm:t>
    </dgm:pt>
    <dgm:pt modelId="{2F16C543-DE7E-4826-AE8C-2F69077D6B96}" type="sibTrans" cxnId="{483B1B23-547A-4BC1-B87D-566D9205DA94}">
      <dgm:prSet/>
      <dgm:spPr/>
      <dgm:t>
        <a:bodyPr/>
        <a:lstStyle/>
        <a:p>
          <a:endParaRPr lang="ru-RU"/>
        </a:p>
      </dgm:t>
    </dgm:pt>
    <dgm:pt modelId="{E29F5FEA-9701-410E-88FF-AFD701E928A9}">
      <dgm:prSet/>
      <dgm:spPr/>
      <dgm:t>
        <a:bodyPr/>
        <a:lstStyle/>
        <a:p>
          <a:pPr rtl="0"/>
          <a:r>
            <a:rPr lang="ru-RU" smtClean="0"/>
            <a:t>Процедура аккредитации проводится в соответствии с европейскими стандартами.</a:t>
          </a:r>
          <a:endParaRPr lang="ru-RU"/>
        </a:p>
      </dgm:t>
    </dgm:pt>
    <dgm:pt modelId="{2CED8021-622F-4D39-AD11-B33998B56E26}" type="parTrans" cxnId="{CEAC2205-97CA-4B17-AA34-ED8514A137C4}">
      <dgm:prSet/>
      <dgm:spPr/>
      <dgm:t>
        <a:bodyPr/>
        <a:lstStyle/>
        <a:p>
          <a:endParaRPr lang="ru-RU"/>
        </a:p>
      </dgm:t>
    </dgm:pt>
    <dgm:pt modelId="{F0A83343-7F35-45B8-9743-514A967502D1}" type="sibTrans" cxnId="{CEAC2205-97CA-4B17-AA34-ED8514A137C4}">
      <dgm:prSet/>
      <dgm:spPr/>
      <dgm:t>
        <a:bodyPr/>
        <a:lstStyle/>
        <a:p>
          <a:endParaRPr lang="ru-RU"/>
        </a:p>
      </dgm:t>
    </dgm:pt>
    <dgm:pt modelId="{BA52AC8C-7A7B-42CA-908B-305A76E9614B}">
      <dgm:prSet/>
      <dgm:spPr/>
      <dgm:t>
        <a:bodyPr/>
        <a:lstStyle/>
        <a:p>
          <a:pPr rtl="0"/>
          <a:r>
            <a:rPr lang="ru-RU" dirty="0" smtClean="0"/>
            <a:t>Рекомендации вузам - делать свои программы более открытыми для программ международного студенческого и академического обмена.</a:t>
          </a:r>
          <a:endParaRPr lang="ru-RU" dirty="0"/>
        </a:p>
      </dgm:t>
    </dgm:pt>
    <dgm:pt modelId="{51C75CC9-3249-4B80-B4EE-35F684A88FBB}" type="parTrans" cxnId="{EAE4BA47-6737-45F8-8A34-3A0F4BC7940D}">
      <dgm:prSet/>
      <dgm:spPr/>
      <dgm:t>
        <a:bodyPr/>
        <a:lstStyle/>
        <a:p>
          <a:endParaRPr lang="ru-RU"/>
        </a:p>
      </dgm:t>
    </dgm:pt>
    <dgm:pt modelId="{33EBACFA-FE0A-4011-B24B-5045298764D1}" type="sibTrans" cxnId="{EAE4BA47-6737-45F8-8A34-3A0F4BC7940D}">
      <dgm:prSet/>
      <dgm:spPr/>
      <dgm:t>
        <a:bodyPr/>
        <a:lstStyle/>
        <a:p>
          <a:endParaRPr lang="ru-RU"/>
        </a:p>
      </dgm:t>
    </dgm:pt>
    <dgm:pt modelId="{3FB3CEFD-56EF-4DDE-915A-55CD9BC563F9}">
      <dgm:prSet/>
      <dgm:spPr/>
      <dgm:t>
        <a:bodyPr/>
        <a:lstStyle/>
        <a:p>
          <a:pPr rtl="0"/>
          <a:r>
            <a:rPr lang="ru-RU" smtClean="0"/>
            <a:t>Убедить вузы в том, что аккредитация не является инструментом надзора и контроля.</a:t>
          </a:r>
          <a:endParaRPr lang="ru-RU"/>
        </a:p>
      </dgm:t>
    </dgm:pt>
    <dgm:pt modelId="{27FCB7B5-DADE-40D6-8F15-72BFBCB8E1BE}" type="parTrans" cxnId="{62A015E4-DC19-4C6A-961B-647954C7D751}">
      <dgm:prSet/>
      <dgm:spPr/>
      <dgm:t>
        <a:bodyPr/>
        <a:lstStyle/>
        <a:p>
          <a:endParaRPr lang="ru-RU"/>
        </a:p>
      </dgm:t>
    </dgm:pt>
    <dgm:pt modelId="{D2F941CE-D87F-4C1D-AF3F-43198ADE201D}" type="sibTrans" cxnId="{62A015E4-DC19-4C6A-961B-647954C7D751}">
      <dgm:prSet/>
      <dgm:spPr/>
      <dgm:t>
        <a:bodyPr/>
        <a:lstStyle/>
        <a:p>
          <a:endParaRPr lang="ru-RU"/>
        </a:p>
      </dgm:t>
    </dgm:pt>
    <dgm:pt modelId="{BD7B98BB-6708-4515-AFA2-EDD484379FD5}" type="pres">
      <dgm:prSet presAssocID="{ED4300A1-3881-4E8A-B37A-2C47A8FDD349}" presName="Name0" presStyleCnt="0">
        <dgm:presLayoutVars>
          <dgm:chMax val="7"/>
          <dgm:dir/>
          <dgm:animLvl val="lvl"/>
          <dgm:resizeHandles val="exact"/>
        </dgm:presLayoutVars>
      </dgm:prSet>
      <dgm:spPr/>
      <dgm:t>
        <a:bodyPr/>
        <a:lstStyle/>
        <a:p>
          <a:endParaRPr lang="ru-RU"/>
        </a:p>
      </dgm:t>
    </dgm:pt>
    <dgm:pt modelId="{63772101-7A2C-4A4F-A0AC-32987A5986B6}" type="pres">
      <dgm:prSet presAssocID="{3413229D-A1E7-4EDC-A07F-874EE86293E9}" presName="circle1" presStyleLbl="node1" presStyleIdx="0" presStyleCnt="4"/>
      <dgm:spPr/>
    </dgm:pt>
    <dgm:pt modelId="{96C84AD0-FC80-402A-BC8B-8B5FB99BB7BC}" type="pres">
      <dgm:prSet presAssocID="{3413229D-A1E7-4EDC-A07F-874EE86293E9}" presName="space" presStyleCnt="0"/>
      <dgm:spPr/>
    </dgm:pt>
    <dgm:pt modelId="{B590A0F4-34A1-4F52-8A06-53E6D62A2709}" type="pres">
      <dgm:prSet presAssocID="{3413229D-A1E7-4EDC-A07F-874EE86293E9}" presName="rect1" presStyleLbl="alignAcc1" presStyleIdx="0" presStyleCnt="4"/>
      <dgm:spPr/>
      <dgm:t>
        <a:bodyPr/>
        <a:lstStyle/>
        <a:p>
          <a:endParaRPr lang="ru-RU"/>
        </a:p>
      </dgm:t>
    </dgm:pt>
    <dgm:pt modelId="{CE20155B-827B-4546-B421-76DDC821340C}" type="pres">
      <dgm:prSet presAssocID="{E29F5FEA-9701-410E-88FF-AFD701E928A9}" presName="vertSpace2" presStyleLbl="node1" presStyleIdx="0" presStyleCnt="4"/>
      <dgm:spPr/>
    </dgm:pt>
    <dgm:pt modelId="{6CF1A9BF-D9FC-4C02-B78E-4DC577DBE261}" type="pres">
      <dgm:prSet presAssocID="{E29F5FEA-9701-410E-88FF-AFD701E928A9}" presName="circle2" presStyleLbl="node1" presStyleIdx="1" presStyleCnt="4"/>
      <dgm:spPr/>
    </dgm:pt>
    <dgm:pt modelId="{4F4609FF-5E9B-4955-B800-47C56C351942}" type="pres">
      <dgm:prSet presAssocID="{E29F5FEA-9701-410E-88FF-AFD701E928A9}" presName="rect2" presStyleLbl="alignAcc1" presStyleIdx="1" presStyleCnt="4"/>
      <dgm:spPr/>
      <dgm:t>
        <a:bodyPr/>
        <a:lstStyle/>
        <a:p>
          <a:endParaRPr lang="ru-RU"/>
        </a:p>
      </dgm:t>
    </dgm:pt>
    <dgm:pt modelId="{EF93A7ED-7A53-4AB4-AE49-9D917E1A2D59}" type="pres">
      <dgm:prSet presAssocID="{BA52AC8C-7A7B-42CA-908B-305A76E9614B}" presName="vertSpace3" presStyleLbl="node1" presStyleIdx="1" presStyleCnt="4"/>
      <dgm:spPr/>
    </dgm:pt>
    <dgm:pt modelId="{C9CFB3E5-B23C-4360-A1A4-E6A5F27717E7}" type="pres">
      <dgm:prSet presAssocID="{BA52AC8C-7A7B-42CA-908B-305A76E9614B}" presName="circle3" presStyleLbl="node1" presStyleIdx="2" presStyleCnt="4"/>
      <dgm:spPr/>
    </dgm:pt>
    <dgm:pt modelId="{EAE51C3A-9F93-46EE-B927-A7AF0C9DA0D4}" type="pres">
      <dgm:prSet presAssocID="{BA52AC8C-7A7B-42CA-908B-305A76E9614B}" presName="rect3" presStyleLbl="alignAcc1" presStyleIdx="2" presStyleCnt="4"/>
      <dgm:spPr/>
      <dgm:t>
        <a:bodyPr/>
        <a:lstStyle/>
        <a:p>
          <a:endParaRPr lang="ru-RU"/>
        </a:p>
      </dgm:t>
    </dgm:pt>
    <dgm:pt modelId="{1EEC1BE1-6A52-4D6E-871C-F97D8029460C}" type="pres">
      <dgm:prSet presAssocID="{3FB3CEFD-56EF-4DDE-915A-55CD9BC563F9}" presName="vertSpace4" presStyleLbl="node1" presStyleIdx="2" presStyleCnt="4"/>
      <dgm:spPr/>
    </dgm:pt>
    <dgm:pt modelId="{DF32A705-B47B-49A3-A4BC-02222B8283B3}" type="pres">
      <dgm:prSet presAssocID="{3FB3CEFD-56EF-4DDE-915A-55CD9BC563F9}" presName="circle4" presStyleLbl="node1" presStyleIdx="3" presStyleCnt="4"/>
      <dgm:spPr/>
    </dgm:pt>
    <dgm:pt modelId="{031DF316-AC8E-480F-84C3-2CAF6B05FE04}" type="pres">
      <dgm:prSet presAssocID="{3FB3CEFD-56EF-4DDE-915A-55CD9BC563F9}" presName="rect4" presStyleLbl="alignAcc1" presStyleIdx="3" presStyleCnt="4"/>
      <dgm:spPr/>
      <dgm:t>
        <a:bodyPr/>
        <a:lstStyle/>
        <a:p>
          <a:endParaRPr lang="ru-RU"/>
        </a:p>
      </dgm:t>
    </dgm:pt>
    <dgm:pt modelId="{474FE430-2564-4D05-AB81-A4D744310EDE}" type="pres">
      <dgm:prSet presAssocID="{3413229D-A1E7-4EDC-A07F-874EE86293E9}" presName="rect1ParTxNoCh" presStyleLbl="alignAcc1" presStyleIdx="3" presStyleCnt="4">
        <dgm:presLayoutVars>
          <dgm:chMax val="1"/>
          <dgm:bulletEnabled val="1"/>
        </dgm:presLayoutVars>
      </dgm:prSet>
      <dgm:spPr/>
      <dgm:t>
        <a:bodyPr/>
        <a:lstStyle/>
        <a:p>
          <a:endParaRPr lang="ru-RU"/>
        </a:p>
      </dgm:t>
    </dgm:pt>
    <dgm:pt modelId="{1250C935-7A63-48C3-9600-12FE00EBFE42}" type="pres">
      <dgm:prSet presAssocID="{E29F5FEA-9701-410E-88FF-AFD701E928A9}" presName="rect2ParTxNoCh" presStyleLbl="alignAcc1" presStyleIdx="3" presStyleCnt="4">
        <dgm:presLayoutVars>
          <dgm:chMax val="1"/>
          <dgm:bulletEnabled val="1"/>
        </dgm:presLayoutVars>
      </dgm:prSet>
      <dgm:spPr/>
      <dgm:t>
        <a:bodyPr/>
        <a:lstStyle/>
        <a:p>
          <a:endParaRPr lang="ru-RU"/>
        </a:p>
      </dgm:t>
    </dgm:pt>
    <dgm:pt modelId="{E88F2091-6C7D-47DE-AAF0-E3071F4FEC03}" type="pres">
      <dgm:prSet presAssocID="{BA52AC8C-7A7B-42CA-908B-305A76E9614B}" presName="rect3ParTxNoCh" presStyleLbl="alignAcc1" presStyleIdx="3" presStyleCnt="4">
        <dgm:presLayoutVars>
          <dgm:chMax val="1"/>
          <dgm:bulletEnabled val="1"/>
        </dgm:presLayoutVars>
      </dgm:prSet>
      <dgm:spPr/>
      <dgm:t>
        <a:bodyPr/>
        <a:lstStyle/>
        <a:p>
          <a:endParaRPr lang="ru-RU"/>
        </a:p>
      </dgm:t>
    </dgm:pt>
    <dgm:pt modelId="{6F0103C1-F7EF-4085-A657-9B138ADCEC29}" type="pres">
      <dgm:prSet presAssocID="{3FB3CEFD-56EF-4DDE-915A-55CD9BC563F9}" presName="rect4ParTxNoCh" presStyleLbl="alignAcc1" presStyleIdx="3" presStyleCnt="4">
        <dgm:presLayoutVars>
          <dgm:chMax val="1"/>
          <dgm:bulletEnabled val="1"/>
        </dgm:presLayoutVars>
      </dgm:prSet>
      <dgm:spPr/>
      <dgm:t>
        <a:bodyPr/>
        <a:lstStyle/>
        <a:p>
          <a:endParaRPr lang="ru-RU"/>
        </a:p>
      </dgm:t>
    </dgm:pt>
  </dgm:ptLst>
  <dgm:cxnLst>
    <dgm:cxn modelId="{3802AD32-5AD8-44C7-8AE3-DF75F1BF98C9}" type="presOf" srcId="{3FB3CEFD-56EF-4DDE-915A-55CD9BC563F9}" destId="{031DF316-AC8E-480F-84C3-2CAF6B05FE04}" srcOrd="0" destOrd="0" presId="urn:microsoft.com/office/officeart/2005/8/layout/target3"/>
    <dgm:cxn modelId="{62A015E4-DC19-4C6A-961B-647954C7D751}" srcId="{ED4300A1-3881-4E8A-B37A-2C47A8FDD349}" destId="{3FB3CEFD-56EF-4DDE-915A-55CD9BC563F9}" srcOrd="3" destOrd="0" parTransId="{27FCB7B5-DADE-40D6-8F15-72BFBCB8E1BE}" sibTransId="{D2F941CE-D87F-4C1D-AF3F-43198ADE201D}"/>
    <dgm:cxn modelId="{5B56B2BB-FF24-4910-8E6C-35CFA9611262}" type="presOf" srcId="{E29F5FEA-9701-410E-88FF-AFD701E928A9}" destId="{4F4609FF-5E9B-4955-B800-47C56C351942}" srcOrd="0" destOrd="0" presId="urn:microsoft.com/office/officeart/2005/8/layout/target3"/>
    <dgm:cxn modelId="{3512E7DD-D405-421F-B8AB-1509171905B6}" type="presOf" srcId="{BA52AC8C-7A7B-42CA-908B-305A76E9614B}" destId="{E88F2091-6C7D-47DE-AAF0-E3071F4FEC03}" srcOrd="1" destOrd="0" presId="urn:microsoft.com/office/officeart/2005/8/layout/target3"/>
    <dgm:cxn modelId="{CEAC2205-97CA-4B17-AA34-ED8514A137C4}" srcId="{ED4300A1-3881-4E8A-B37A-2C47A8FDD349}" destId="{E29F5FEA-9701-410E-88FF-AFD701E928A9}" srcOrd="1" destOrd="0" parTransId="{2CED8021-622F-4D39-AD11-B33998B56E26}" sibTransId="{F0A83343-7F35-45B8-9743-514A967502D1}"/>
    <dgm:cxn modelId="{DF94591A-58CE-4D25-9AB2-0979592DCB31}" type="presOf" srcId="{3FB3CEFD-56EF-4DDE-915A-55CD9BC563F9}" destId="{6F0103C1-F7EF-4085-A657-9B138ADCEC29}" srcOrd="1" destOrd="0" presId="urn:microsoft.com/office/officeart/2005/8/layout/target3"/>
    <dgm:cxn modelId="{A632268A-AE55-4454-A7A8-CD42655526CB}" type="presOf" srcId="{3413229D-A1E7-4EDC-A07F-874EE86293E9}" destId="{B590A0F4-34A1-4F52-8A06-53E6D62A2709}" srcOrd="0" destOrd="0" presId="urn:microsoft.com/office/officeart/2005/8/layout/target3"/>
    <dgm:cxn modelId="{483B1B23-547A-4BC1-B87D-566D9205DA94}" srcId="{ED4300A1-3881-4E8A-B37A-2C47A8FDD349}" destId="{3413229D-A1E7-4EDC-A07F-874EE86293E9}" srcOrd="0" destOrd="0" parTransId="{185BA078-7CFC-44ED-9923-042260E908C9}" sibTransId="{2F16C543-DE7E-4826-AE8C-2F69077D6B96}"/>
    <dgm:cxn modelId="{FC57A16E-B3DC-4790-81AD-2E01D8F02523}" type="presOf" srcId="{ED4300A1-3881-4E8A-B37A-2C47A8FDD349}" destId="{BD7B98BB-6708-4515-AFA2-EDD484379FD5}" srcOrd="0" destOrd="0" presId="urn:microsoft.com/office/officeart/2005/8/layout/target3"/>
    <dgm:cxn modelId="{EAE4BA47-6737-45F8-8A34-3A0F4BC7940D}" srcId="{ED4300A1-3881-4E8A-B37A-2C47A8FDD349}" destId="{BA52AC8C-7A7B-42CA-908B-305A76E9614B}" srcOrd="2" destOrd="0" parTransId="{51C75CC9-3249-4B80-B4EE-35F684A88FBB}" sibTransId="{33EBACFA-FE0A-4011-B24B-5045298764D1}"/>
    <dgm:cxn modelId="{B6E021B1-CD4A-4D7C-80E0-2C06251C1D0A}" type="presOf" srcId="{E29F5FEA-9701-410E-88FF-AFD701E928A9}" destId="{1250C935-7A63-48C3-9600-12FE00EBFE42}" srcOrd="1" destOrd="0" presId="urn:microsoft.com/office/officeart/2005/8/layout/target3"/>
    <dgm:cxn modelId="{DA238C08-77C2-4DA5-89AD-51AF698A8445}" type="presOf" srcId="{BA52AC8C-7A7B-42CA-908B-305A76E9614B}" destId="{EAE51C3A-9F93-46EE-B927-A7AF0C9DA0D4}" srcOrd="0" destOrd="0" presId="urn:microsoft.com/office/officeart/2005/8/layout/target3"/>
    <dgm:cxn modelId="{E5F65454-2050-4349-AE2B-83CDF0774622}" type="presOf" srcId="{3413229D-A1E7-4EDC-A07F-874EE86293E9}" destId="{474FE430-2564-4D05-AB81-A4D744310EDE}" srcOrd="1" destOrd="0" presId="urn:microsoft.com/office/officeart/2005/8/layout/target3"/>
    <dgm:cxn modelId="{AC3B6C7E-EE7A-4F9F-8249-2B061506D186}" type="presParOf" srcId="{BD7B98BB-6708-4515-AFA2-EDD484379FD5}" destId="{63772101-7A2C-4A4F-A0AC-32987A5986B6}" srcOrd="0" destOrd="0" presId="urn:microsoft.com/office/officeart/2005/8/layout/target3"/>
    <dgm:cxn modelId="{48F7F639-E83F-458C-9F01-1CD2BB3F5C73}" type="presParOf" srcId="{BD7B98BB-6708-4515-AFA2-EDD484379FD5}" destId="{96C84AD0-FC80-402A-BC8B-8B5FB99BB7BC}" srcOrd="1" destOrd="0" presId="urn:microsoft.com/office/officeart/2005/8/layout/target3"/>
    <dgm:cxn modelId="{5D4C1229-EC7A-48BE-9997-0B2219037B0D}" type="presParOf" srcId="{BD7B98BB-6708-4515-AFA2-EDD484379FD5}" destId="{B590A0F4-34A1-4F52-8A06-53E6D62A2709}" srcOrd="2" destOrd="0" presId="urn:microsoft.com/office/officeart/2005/8/layout/target3"/>
    <dgm:cxn modelId="{A2013D5B-9112-4D77-86F6-529931CE1324}" type="presParOf" srcId="{BD7B98BB-6708-4515-AFA2-EDD484379FD5}" destId="{CE20155B-827B-4546-B421-76DDC821340C}" srcOrd="3" destOrd="0" presId="urn:microsoft.com/office/officeart/2005/8/layout/target3"/>
    <dgm:cxn modelId="{06CCD78C-1993-4EEE-AC20-15A004DAD279}" type="presParOf" srcId="{BD7B98BB-6708-4515-AFA2-EDD484379FD5}" destId="{6CF1A9BF-D9FC-4C02-B78E-4DC577DBE261}" srcOrd="4" destOrd="0" presId="urn:microsoft.com/office/officeart/2005/8/layout/target3"/>
    <dgm:cxn modelId="{2387D0DB-6E2B-4A7E-95A8-B765891CEFCD}" type="presParOf" srcId="{BD7B98BB-6708-4515-AFA2-EDD484379FD5}" destId="{4F4609FF-5E9B-4955-B800-47C56C351942}" srcOrd="5" destOrd="0" presId="urn:microsoft.com/office/officeart/2005/8/layout/target3"/>
    <dgm:cxn modelId="{721034D5-6EFB-4A3F-B699-FD663087AEDF}" type="presParOf" srcId="{BD7B98BB-6708-4515-AFA2-EDD484379FD5}" destId="{EF93A7ED-7A53-4AB4-AE49-9D917E1A2D59}" srcOrd="6" destOrd="0" presId="urn:microsoft.com/office/officeart/2005/8/layout/target3"/>
    <dgm:cxn modelId="{4D1C547A-D28E-4C34-B192-04876C0F81CA}" type="presParOf" srcId="{BD7B98BB-6708-4515-AFA2-EDD484379FD5}" destId="{C9CFB3E5-B23C-4360-A1A4-E6A5F27717E7}" srcOrd="7" destOrd="0" presId="urn:microsoft.com/office/officeart/2005/8/layout/target3"/>
    <dgm:cxn modelId="{82538BF0-2267-4540-8A0C-FFFCB39182E9}" type="presParOf" srcId="{BD7B98BB-6708-4515-AFA2-EDD484379FD5}" destId="{EAE51C3A-9F93-46EE-B927-A7AF0C9DA0D4}" srcOrd="8" destOrd="0" presId="urn:microsoft.com/office/officeart/2005/8/layout/target3"/>
    <dgm:cxn modelId="{9C7D6E2B-0CBF-4B6B-917A-151268ACC9E0}" type="presParOf" srcId="{BD7B98BB-6708-4515-AFA2-EDD484379FD5}" destId="{1EEC1BE1-6A52-4D6E-871C-F97D8029460C}" srcOrd="9" destOrd="0" presId="urn:microsoft.com/office/officeart/2005/8/layout/target3"/>
    <dgm:cxn modelId="{0206BD9D-5715-4E18-893C-B57582127F7E}" type="presParOf" srcId="{BD7B98BB-6708-4515-AFA2-EDD484379FD5}" destId="{DF32A705-B47B-49A3-A4BC-02222B8283B3}" srcOrd="10" destOrd="0" presId="urn:microsoft.com/office/officeart/2005/8/layout/target3"/>
    <dgm:cxn modelId="{45E17D96-B0E9-4E97-8C9C-3929DB91081E}" type="presParOf" srcId="{BD7B98BB-6708-4515-AFA2-EDD484379FD5}" destId="{031DF316-AC8E-480F-84C3-2CAF6B05FE04}" srcOrd="11" destOrd="0" presId="urn:microsoft.com/office/officeart/2005/8/layout/target3"/>
    <dgm:cxn modelId="{B5F8C09A-9DA6-4DD2-9932-F2357EC07A6A}" type="presParOf" srcId="{BD7B98BB-6708-4515-AFA2-EDD484379FD5}" destId="{474FE430-2564-4D05-AB81-A4D744310EDE}" srcOrd="12" destOrd="0" presId="urn:microsoft.com/office/officeart/2005/8/layout/target3"/>
    <dgm:cxn modelId="{6269E74A-D13D-4C6A-9C81-3F8A0D7D2552}" type="presParOf" srcId="{BD7B98BB-6708-4515-AFA2-EDD484379FD5}" destId="{1250C935-7A63-48C3-9600-12FE00EBFE42}" srcOrd="13" destOrd="0" presId="urn:microsoft.com/office/officeart/2005/8/layout/target3"/>
    <dgm:cxn modelId="{5D6B4C4C-CE89-4885-B1AB-9B2FE8AECC02}" type="presParOf" srcId="{BD7B98BB-6708-4515-AFA2-EDD484379FD5}" destId="{E88F2091-6C7D-47DE-AAF0-E3071F4FEC03}" srcOrd="14" destOrd="0" presId="urn:microsoft.com/office/officeart/2005/8/layout/target3"/>
    <dgm:cxn modelId="{42F2E8AD-B717-49D8-BDE7-E4E4553B9EBD}" type="presParOf" srcId="{BD7B98BB-6708-4515-AFA2-EDD484379FD5}" destId="{6F0103C1-F7EF-4085-A657-9B138ADCEC29}" srcOrd="15" destOrd="0" presId="urn:microsoft.com/office/officeart/2005/8/layout/target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D4929E-AC0B-4AC5-ADDF-759B93BD103A}">
      <dsp:nvSpPr>
        <dsp:cNvPr id="0" name=""/>
        <dsp:cNvSpPr/>
      </dsp:nvSpPr>
      <dsp:spPr>
        <a:xfrm>
          <a:off x="-5039100" y="-772023"/>
          <a:ext cx="6001163" cy="6001163"/>
        </a:xfrm>
        <a:prstGeom prst="blockArc">
          <a:avLst>
            <a:gd name="adj1" fmla="val 18900000"/>
            <a:gd name="adj2" fmla="val 2700000"/>
            <a:gd name="adj3" fmla="val 3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1C5D5-A9E2-45FE-85A5-414BC5DEDFC7}">
      <dsp:nvSpPr>
        <dsp:cNvPr id="0" name=""/>
        <dsp:cNvSpPr/>
      </dsp:nvSpPr>
      <dsp:spPr>
        <a:xfrm>
          <a:off x="358910" y="234711"/>
          <a:ext cx="5879190"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готовит программу внешнего визита (совместно с агентством)</a:t>
          </a:r>
          <a:endParaRPr lang="ru-RU" sz="1400" kern="1200" dirty="0"/>
        </a:p>
      </dsp:txBody>
      <dsp:txXfrm>
        <a:off x="358910" y="234711"/>
        <a:ext cx="5879190" cy="469245"/>
      </dsp:txXfrm>
    </dsp:sp>
    <dsp:sp modelId="{C8770139-1C16-47BC-82EC-F18297A45B02}">
      <dsp:nvSpPr>
        <dsp:cNvPr id="0" name=""/>
        <dsp:cNvSpPr/>
      </dsp:nvSpPr>
      <dsp:spPr>
        <a:xfrm>
          <a:off x="65632" y="176056"/>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868766-2E9E-4C43-B1A9-ACFE7FF253A6}">
      <dsp:nvSpPr>
        <dsp:cNvPr id="0" name=""/>
        <dsp:cNvSpPr/>
      </dsp:nvSpPr>
      <dsp:spPr>
        <a:xfrm>
          <a:off x="744896" y="938490"/>
          <a:ext cx="5493204"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разрабатывает план работы экспертной группы</a:t>
          </a:r>
          <a:endParaRPr lang="ru-RU" sz="1400" kern="1200" dirty="0"/>
        </a:p>
      </dsp:txBody>
      <dsp:txXfrm>
        <a:off x="744896" y="938490"/>
        <a:ext cx="5493204" cy="469245"/>
      </dsp:txXfrm>
    </dsp:sp>
    <dsp:sp modelId="{58BA1014-6A37-4781-B1A4-B79CFB531E4C}">
      <dsp:nvSpPr>
        <dsp:cNvPr id="0" name=""/>
        <dsp:cNvSpPr/>
      </dsp:nvSpPr>
      <dsp:spPr>
        <a:xfrm>
          <a:off x="451618" y="879834"/>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985D1-A6AE-4307-A2FE-6EB0CC6AD0F8}">
      <dsp:nvSpPr>
        <dsp:cNvPr id="0" name=""/>
        <dsp:cNvSpPr/>
      </dsp:nvSpPr>
      <dsp:spPr>
        <a:xfrm>
          <a:off x="921398" y="1642268"/>
          <a:ext cx="5316702"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распределяет функции и объем работы внутри команды аудиторов </a:t>
          </a:r>
          <a:endParaRPr lang="ru-RU" sz="1400" kern="1200" dirty="0"/>
        </a:p>
      </dsp:txBody>
      <dsp:txXfrm>
        <a:off x="921398" y="1642268"/>
        <a:ext cx="5316702" cy="469245"/>
      </dsp:txXfrm>
    </dsp:sp>
    <dsp:sp modelId="{758A9882-ACD8-46AD-B32D-264A6A1CD8DC}">
      <dsp:nvSpPr>
        <dsp:cNvPr id="0" name=""/>
        <dsp:cNvSpPr/>
      </dsp:nvSpPr>
      <dsp:spPr>
        <a:xfrm>
          <a:off x="628120" y="1583613"/>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293B2-3338-47E4-8DE9-6213CAFC8A82}">
      <dsp:nvSpPr>
        <dsp:cNvPr id="0" name=""/>
        <dsp:cNvSpPr/>
      </dsp:nvSpPr>
      <dsp:spPr>
        <a:xfrm>
          <a:off x="921398" y="2345601"/>
          <a:ext cx="5316702"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управляет коммуникациями в группе </a:t>
          </a:r>
          <a:endParaRPr lang="ru-RU" sz="1400" kern="1200" dirty="0"/>
        </a:p>
      </dsp:txBody>
      <dsp:txXfrm>
        <a:off x="921398" y="2345601"/>
        <a:ext cx="5316702" cy="469245"/>
      </dsp:txXfrm>
    </dsp:sp>
    <dsp:sp modelId="{EB252282-DDC3-45DB-999C-AD3EF7ABC298}">
      <dsp:nvSpPr>
        <dsp:cNvPr id="0" name=""/>
        <dsp:cNvSpPr/>
      </dsp:nvSpPr>
      <dsp:spPr>
        <a:xfrm>
          <a:off x="628120" y="2286946"/>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D889D-53CA-4CDC-A7D6-4802A4552391}">
      <dsp:nvSpPr>
        <dsp:cNvPr id="0" name=""/>
        <dsp:cNvSpPr/>
      </dsp:nvSpPr>
      <dsp:spPr>
        <a:xfrm>
          <a:off x="744896" y="3049380"/>
          <a:ext cx="5493204"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организует дискуссии внутри команды </a:t>
          </a:r>
          <a:endParaRPr lang="ru-RU" sz="1400" kern="1200" dirty="0"/>
        </a:p>
      </dsp:txBody>
      <dsp:txXfrm>
        <a:off x="744896" y="3049380"/>
        <a:ext cx="5493204" cy="469245"/>
      </dsp:txXfrm>
    </dsp:sp>
    <dsp:sp modelId="{E3F62B03-5A21-42C5-89DB-D4F480564FCD}">
      <dsp:nvSpPr>
        <dsp:cNvPr id="0" name=""/>
        <dsp:cNvSpPr/>
      </dsp:nvSpPr>
      <dsp:spPr>
        <a:xfrm>
          <a:off x="451618" y="2990724"/>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F3BBF2-2D1B-48BF-A271-B271F369B51D}">
      <dsp:nvSpPr>
        <dsp:cNvPr id="0" name=""/>
        <dsp:cNvSpPr/>
      </dsp:nvSpPr>
      <dsp:spPr>
        <a:xfrm>
          <a:off x="358910" y="3753159"/>
          <a:ext cx="5879190" cy="46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463" tIns="35560" rIns="35560" bIns="35560" numCol="1" spcCol="1270" anchor="ctr" anchorCtr="0">
          <a:noAutofit/>
        </a:bodyPr>
        <a:lstStyle/>
        <a:p>
          <a:pPr lvl="0" algn="l" defTabSz="622300" rtl="0">
            <a:lnSpc>
              <a:spcPct val="90000"/>
            </a:lnSpc>
            <a:spcBef>
              <a:spcPct val="0"/>
            </a:spcBef>
            <a:spcAft>
              <a:spcPct val="35000"/>
            </a:spcAft>
          </a:pPr>
          <a:r>
            <a:rPr lang="ru-RU" sz="1400" kern="1200" dirty="0" smtClean="0"/>
            <a:t>отвечает за отчет по аудиту вуза</a:t>
          </a:r>
          <a:endParaRPr lang="ru-RU" sz="1400" kern="1200" dirty="0"/>
        </a:p>
      </dsp:txBody>
      <dsp:txXfrm>
        <a:off x="358910" y="3753159"/>
        <a:ext cx="5879190" cy="469245"/>
      </dsp:txXfrm>
    </dsp:sp>
    <dsp:sp modelId="{35A0A02B-6E9A-4FCC-81EB-E9864E04D28E}">
      <dsp:nvSpPr>
        <dsp:cNvPr id="0" name=""/>
        <dsp:cNvSpPr/>
      </dsp:nvSpPr>
      <dsp:spPr>
        <a:xfrm>
          <a:off x="65632" y="3694503"/>
          <a:ext cx="586556" cy="58655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8E64DF-B3D5-45C8-A514-D40D2D99BFCA}">
      <dsp:nvSpPr>
        <dsp:cNvPr id="0" name=""/>
        <dsp:cNvSpPr/>
      </dsp:nvSpPr>
      <dsp:spPr>
        <a:xfrm rot="10800000">
          <a:off x="2179761" y="430"/>
          <a:ext cx="7654035" cy="100746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262" tIns="114300" rIns="213360" bIns="114300" numCol="1" spcCol="1270" anchor="ctr" anchorCtr="0">
          <a:noAutofit/>
        </a:bodyPr>
        <a:lstStyle/>
        <a:p>
          <a:pPr lvl="0" algn="ctr" defTabSz="1333500" rtl="0">
            <a:lnSpc>
              <a:spcPct val="90000"/>
            </a:lnSpc>
            <a:spcBef>
              <a:spcPct val="0"/>
            </a:spcBef>
            <a:spcAft>
              <a:spcPct val="35000"/>
            </a:spcAft>
          </a:pPr>
          <a:r>
            <a:rPr lang="ru-RU" sz="3000" kern="1200" dirty="0" smtClean="0"/>
            <a:t>Анализ отчета о самооценке</a:t>
          </a:r>
          <a:endParaRPr lang="ru-RU" sz="3000" kern="1200" dirty="0"/>
        </a:p>
      </dsp:txBody>
      <dsp:txXfrm rot="10800000">
        <a:off x="2179761" y="430"/>
        <a:ext cx="7654035" cy="1007460"/>
      </dsp:txXfrm>
    </dsp:sp>
    <dsp:sp modelId="{A6BFCAEF-0651-445B-BC54-FC3E5BEEA7B3}">
      <dsp:nvSpPr>
        <dsp:cNvPr id="0" name=""/>
        <dsp:cNvSpPr/>
      </dsp:nvSpPr>
      <dsp:spPr>
        <a:xfrm>
          <a:off x="1676031" y="430"/>
          <a:ext cx="1007460" cy="1007460"/>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2A372C7-0F80-4848-9DB9-90DCF03CE767}">
      <dsp:nvSpPr>
        <dsp:cNvPr id="0" name=""/>
        <dsp:cNvSpPr/>
      </dsp:nvSpPr>
      <dsp:spPr>
        <a:xfrm rot="10800000">
          <a:off x="2179761" y="1259755"/>
          <a:ext cx="7654035" cy="100746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262" tIns="114300" rIns="213360" bIns="114300" numCol="1" spcCol="1270" anchor="ctr" anchorCtr="0">
          <a:noAutofit/>
        </a:bodyPr>
        <a:lstStyle/>
        <a:p>
          <a:pPr lvl="0" algn="ctr" defTabSz="1333500" rtl="0">
            <a:lnSpc>
              <a:spcPct val="90000"/>
            </a:lnSpc>
            <a:spcBef>
              <a:spcPct val="0"/>
            </a:spcBef>
            <a:spcAft>
              <a:spcPct val="35000"/>
            </a:spcAft>
          </a:pPr>
          <a:r>
            <a:rPr lang="ru-RU" sz="3000" kern="1200" dirty="0" smtClean="0"/>
            <a:t>Посещение вуза </a:t>
          </a:r>
          <a:endParaRPr lang="ru-RU" sz="3000" kern="1200" dirty="0"/>
        </a:p>
      </dsp:txBody>
      <dsp:txXfrm rot="10800000">
        <a:off x="2179761" y="1259755"/>
        <a:ext cx="7654035" cy="1007460"/>
      </dsp:txXfrm>
    </dsp:sp>
    <dsp:sp modelId="{BC18B6E0-5852-45C0-8FD4-1317F6581C7A}">
      <dsp:nvSpPr>
        <dsp:cNvPr id="0" name=""/>
        <dsp:cNvSpPr/>
      </dsp:nvSpPr>
      <dsp:spPr>
        <a:xfrm>
          <a:off x="1676031" y="1259755"/>
          <a:ext cx="1007460" cy="1007460"/>
        </a:xfrm>
        <a:prstGeom prst="ellipse">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D12054-547B-4081-BFCD-67C92E681967}">
      <dsp:nvSpPr>
        <dsp:cNvPr id="0" name=""/>
        <dsp:cNvSpPr/>
      </dsp:nvSpPr>
      <dsp:spPr>
        <a:xfrm rot="10800000">
          <a:off x="2179761" y="2519081"/>
          <a:ext cx="7654035" cy="100746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262" tIns="114300" rIns="213360" bIns="114300" numCol="1" spcCol="1270" anchor="ctr" anchorCtr="0">
          <a:noAutofit/>
        </a:bodyPr>
        <a:lstStyle/>
        <a:p>
          <a:pPr lvl="0" algn="ctr" defTabSz="1333500" rtl="0">
            <a:lnSpc>
              <a:spcPct val="90000"/>
            </a:lnSpc>
            <a:spcBef>
              <a:spcPct val="0"/>
            </a:spcBef>
            <a:spcAft>
              <a:spcPct val="35000"/>
            </a:spcAft>
          </a:pPr>
          <a:r>
            <a:rPr lang="ru-RU" sz="3000" kern="1200" dirty="0" smtClean="0"/>
            <a:t>Составление отчета о результатах оценки</a:t>
          </a:r>
          <a:endParaRPr lang="ru-RU" sz="3000" kern="1200" dirty="0"/>
        </a:p>
      </dsp:txBody>
      <dsp:txXfrm rot="10800000">
        <a:off x="2179761" y="2519081"/>
        <a:ext cx="7654035" cy="1007460"/>
      </dsp:txXfrm>
    </dsp:sp>
    <dsp:sp modelId="{9AD3DD5C-6D99-4598-9B62-D694348E577D}">
      <dsp:nvSpPr>
        <dsp:cNvPr id="0" name=""/>
        <dsp:cNvSpPr/>
      </dsp:nvSpPr>
      <dsp:spPr>
        <a:xfrm>
          <a:off x="1676031" y="2519081"/>
          <a:ext cx="1007460" cy="1007460"/>
        </a:xfrm>
        <a:prstGeom prst="ellipse">
          <a:avLst/>
        </a:prstGeom>
        <a:blipFill rotWithShape="1">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7322D1-4A33-495F-8547-6E16FA4CE1FA}">
      <dsp:nvSpPr>
        <dsp:cNvPr id="0" name=""/>
        <dsp:cNvSpPr/>
      </dsp:nvSpPr>
      <dsp:spPr>
        <a:xfrm rot="16200000">
          <a:off x="-463642" y="466044"/>
          <a:ext cx="3289389" cy="23572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766" bIns="0" numCol="1" spcCol="1270" anchor="ctr" anchorCtr="0">
          <a:noAutofit/>
        </a:bodyPr>
        <a:lstStyle/>
        <a:p>
          <a:pPr lvl="0" algn="ctr" defTabSz="755650" rtl="0">
            <a:lnSpc>
              <a:spcPct val="90000"/>
            </a:lnSpc>
            <a:spcBef>
              <a:spcPct val="0"/>
            </a:spcBef>
            <a:spcAft>
              <a:spcPct val="35000"/>
            </a:spcAft>
          </a:pPr>
          <a:r>
            <a:rPr lang="ru-RU" sz="1700" kern="1200" smtClean="0"/>
            <a:t>• Управление процессом должно осуществляться полностью независимо от самого ВУЗА</a:t>
          </a:r>
          <a:endParaRPr lang="ru-RU" sz="1700" kern="1200"/>
        </a:p>
      </dsp:txBody>
      <dsp:txXfrm rot="16200000">
        <a:off x="-463642" y="466044"/>
        <a:ext cx="3289389" cy="2357299"/>
      </dsp:txXfrm>
    </dsp:sp>
    <dsp:sp modelId="{C27937BF-53EB-4C0C-BED6-472944EB92BC}">
      <dsp:nvSpPr>
        <dsp:cNvPr id="0" name=""/>
        <dsp:cNvSpPr/>
      </dsp:nvSpPr>
      <dsp:spPr>
        <a:xfrm rot="16200000">
          <a:off x="2070454" y="466044"/>
          <a:ext cx="3289389" cy="23572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766" bIns="0" numCol="1" spcCol="1270" anchor="ctr" anchorCtr="0">
          <a:noAutofit/>
        </a:bodyPr>
        <a:lstStyle/>
        <a:p>
          <a:pPr lvl="0" algn="ctr" defTabSz="755650" rtl="0">
            <a:lnSpc>
              <a:spcPct val="90000"/>
            </a:lnSpc>
            <a:spcBef>
              <a:spcPct val="0"/>
            </a:spcBef>
            <a:spcAft>
              <a:spcPct val="35000"/>
            </a:spcAft>
          </a:pPr>
          <a:r>
            <a:rPr lang="ru-RU" sz="1700" kern="1200" smtClean="0"/>
            <a:t>• Процесс должен быть прозрачным на всех этапах проведения (легко доступен для изучения экспертами)</a:t>
          </a:r>
          <a:endParaRPr lang="ru-RU" sz="1700" kern="1200"/>
        </a:p>
      </dsp:txBody>
      <dsp:txXfrm rot="16200000">
        <a:off x="2070454" y="466044"/>
        <a:ext cx="3289389" cy="2357299"/>
      </dsp:txXfrm>
    </dsp:sp>
    <dsp:sp modelId="{525D5A3F-1DDA-4AC6-86A8-58ABDF5A047B}">
      <dsp:nvSpPr>
        <dsp:cNvPr id="0" name=""/>
        <dsp:cNvSpPr/>
      </dsp:nvSpPr>
      <dsp:spPr>
        <a:xfrm rot="16200000">
          <a:off x="4604551" y="466044"/>
          <a:ext cx="3289389" cy="23572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766" bIns="0" numCol="1" spcCol="1270" anchor="ctr" anchorCtr="0">
          <a:noAutofit/>
        </a:bodyPr>
        <a:lstStyle/>
        <a:p>
          <a:pPr lvl="0" algn="ctr" defTabSz="755650" rtl="0">
            <a:lnSpc>
              <a:spcPct val="90000"/>
            </a:lnSpc>
            <a:spcBef>
              <a:spcPct val="0"/>
            </a:spcBef>
            <a:spcAft>
              <a:spcPct val="35000"/>
            </a:spcAft>
          </a:pPr>
          <a:r>
            <a:rPr lang="ru-RU" sz="1700" kern="1200" smtClean="0"/>
            <a:t>• Отчет должен быть достаточно подробным в подтверждение тщательности проведенной экспертизы</a:t>
          </a:r>
          <a:endParaRPr lang="ru-RU" sz="1700" kern="1200"/>
        </a:p>
      </dsp:txBody>
      <dsp:txXfrm rot="16200000">
        <a:off x="4604551" y="466044"/>
        <a:ext cx="3289389" cy="2357299"/>
      </dsp:txXfrm>
    </dsp:sp>
    <dsp:sp modelId="{FB14B3AA-0A8B-4C8A-9797-2788339B8395}">
      <dsp:nvSpPr>
        <dsp:cNvPr id="0" name=""/>
        <dsp:cNvSpPr/>
      </dsp:nvSpPr>
      <dsp:spPr>
        <a:xfrm rot="16200000">
          <a:off x="7138648" y="466044"/>
          <a:ext cx="3289389" cy="23572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766" bIns="0" numCol="1" spcCol="1270" anchor="ctr" anchorCtr="0">
          <a:noAutofit/>
        </a:bodyPr>
        <a:lstStyle/>
        <a:p>
          <a:pPr lvl="0" algn="ctr" defTabSz="755650" rtl="0">
            <a:lnSpc>
              <a:spcPct val="90000"/>
            </a:lnSpc>
            <a:spcBef>
              <a:spcPct val="0"/>
            </a:spcBef>
            <a:spcAft>
              <a:spcPct val="35000"/>
            </a:spcAft>
          </a:pPr>
          <a:r>
            <a:rPr lang="ru-RU" sz="1700" kern="1200" smtClean="0"/>
            <a:t>• В отчете должна быть представлена обоснованная, подтвержденная информация, четко отражающая соответствие критериям.</a:t>
          </a:r>
          <a:endParaRPr lang="ru-RU" sz="1700" kern="1200"/>
        </a:p>
      </dsp:txBody>
      <dsp:txXfrm rot="16200000">
        <a:off x="7138648" y="466044"/>
        <a:ext cx="3289389" cy="23572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54FC1-BAAD-4292-83D1-3497D0B4FB64}">
      <dsp:nvSpPr>
        <dsp:cNvPr id="0" name=""/>
        <dsp:cNvSpPr/>
      </dsp:nvSpPr>
      <dsp:spPr>
        <a:xfrm>
          <a:off x="2244" y="0"/>
          <a:ext cx="2189210" cy="32778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 Экспертиза – </a:t>
          </a:r>
          <a:r>
            <a:rPr lang="ru-RU" sz="1700" b="1" kern="1200" dirty="0" smtClean="0">
              <a:solidFill>
                <a:srgbClr val="FFFF00"/>
              </a:solidFill>
            </a:rPr>
            <a:t>доказательный</a:t>
          </a:r>
          <a:r>
            <a:rPr lang="ru-RU" sz="1700" b="1" kern="1200" dirty="0" smtClean="0">
              <a:solidFill>
                <a:srgbClr val="FFC000"/>
              </a:solidFill>
            </a:rPr>
            <a:t> </a:t>
          </a:r>
          <a:r>
            <a:rPr lang="ru-RU" sz="1700" kern="1200" dirty="0" smtClean="0"/>
            <a:t>(основанный на</a:t>
          </a:r>
          <a:r>
            <a:rPr lang="ru-RU" sz="1700" b="1" kern="1200" dirty="0" smtClean="0"/>
            <a:t> </a:t>
          </a:r>
          <a:r>
            <a:rPr lang="ru-RU" sz="1700" kern="1200" dirty="0" smtClean="0"/>
            <a:t>подтверждающих свидетельствах) процесс, который осуществляется независимыми экспертами.</a:t>
          </a:r>
          <a:endParaRPr lang="ru-RU" sz="1700" kern="1200" dirty="0"/>
        </a:p>
      </dsp:txBody>
      <dsp:txXfrm>
        <a:off x="2244" y="0"/>
        <a:ext cx="2189210" cy="3277820"/>
      </dsp:txXfrm>
    </dsp:sp>
    <dsp:sp modelId="{C775B5E5-6FB4-4B10-8274-A831CBBE241C}">
      <dsp:nvSpPr>
        <dsp:cNvPr id="0" name=""/>
        <dsp:cNvSpPr/>
      </dsp:nvSpPr>
      <dsp:spPr>
        <a:xfrm>
          <a:off x="2559242" y="0"/>
          <a:ext cx="2189210" cy="32778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solidFill>
                <a:srgbClr val="FFFF00"/>
              </a:solidFill>
            </a:rPr>
            <a:t>• </a:t>
          </a:r>
          <a:r>
            <a:rPr lang="ru-RU" sz="1700" b="1" kern="1200" dirty="0" smtClean="0">
              <a:solidFill>
                <a:srgbClr val="FFFF00"/>
              </a:solidFill>
            </a:rPr>
            <a:t>Информация, предоставляемая вузом, принимается как фактически корректная</a:t>
          </a:r>
          <a:r>
            <a:rPr lang="ru-RU" sz="1700" kern="1200" dirty="0" smtClean="0">
              <a:solidFill>
                <a:srgbClr val="FFFF00"/>
              </a:solidFill>
            </a:rPr>
            <a:t>, </a:t>
          </a:r>
          <a:r>
            <a:rPr lang="ru-RU" sz="1700" kern="1200" dirty="0" smtClean="0"/>
            <a:t>если</a:t>
          </a:r>
          <a:r>
            <a:rPr lang="ru-RU" sz="1700" b="1" kern="1200" dirty="0" smtClean="0"/>
            <a:t> </a:t>
          </a:r>
          <a:r>
            <a:rPr lang="ru-RU" sz="1700" kern="1200" dirty="0" smtClean="0"/>
            <a:t>другие свидетельства не указывают на обратное.</a:t>
          </a:r>
          <a:endParaRPr lang="ru-RU" sz="1700" kern="1200" dirty="0"/>
        </a:p>
      </dsp:txBody>
      <dsp:txXfrm>
        <a:off x="2559242" y="0"/>
        <a:ext cx="2189210" cy="3277820"/>
      </dsp:txXfrm>
    </dsp:sp>
    <dsp:sp modelId="{E5C17392-3BBD-4C11-A6BD-611BAE0069DB}">
      <dsp:nvSpPr>
        <dsp:cNvPr id="0" name=""/>
        <dsp:cNvSpPr/>
      </dsp:nvSpPr>
      <dsp:spPr>
        <a:xfrm>
          <a:off x="5116241" y="0"/>
          <a:ext cx="2189210" cy="32778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 Экспертиза – это процесс </a:t>
          </a:r>
          <a:r>
            <a:rPr lang="ru-RU" sz="1700" b="1" kern="1200" dirty="0" smtClean="0">
              <a:solidFill>
                <a:srgbClr val="FFFF00"/>
              </a:solidFill>
            </a:rPr>
            <a:t>верификации предоставленной информации </a:t>
          </a:r>
          <a:r>
            <a:rPr lang="ru-RU" sz="1700" kern="1200" dirty="0" smtClean="0"/>
            <a:t>(главным образом,</a:t>
          </a:r>
          <a:r>
            <a:rPr lang="ru-RU" sz="1700" b="1" kern="1200" dirty="0" smtClean="0"/>
            <a:t> </a:t>
          </a:r>
          <a:r>
            <a:rPr lang="ru-RU" sz="1700" kern="1200" dirty="0" smtClean="0"/>
            <a:t>в отчете о </a:t>
          </a:r>
          <a:r>
            <a:rPr lang="ru-RU" sz="1700" kern="1200" dirty="0" err="1" smtClean="0"/>
            <a:t>самообследовании</a:t>
          </a:r>
          <a:r>
            <a:rPr lang="ru-RU" sz="1700" kern="1200" dirty="0" smtClean="0"/>
            <a:t>) и изучения любых аспектов, не включенных в данный документ.</a:t>
          </a:r>
          <a:endParaRPr lang="ru-RU" sz="1700" kern="1200" dirty="0"/>
        </a:p>
      </dsp:txBody>
      <dsp:txXfrm>
        <a:off x="5116241" y="0"/>
        <a:ext cx="2189210" cy="3277820"/>
      </dsp:txXfrm>
    </dsp:sp>
    <dsp:sp modelId="{F0D2755E-EBB1-4A32-AF3B-2EC3892D7B13}">
      <dsp:nvSpPr>
        <dsp:cNvPr id="0" name=""/>
        <dsp:cNvSpPr/>
      </dsp:nvSpPr>
      <dsp:spPr>
        <a:xfrm>
          <a:off x="7673239" y="0"/>
          <a:ext cx="2189210" cy="32778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 Ожидаемая степень соответствия – </a:t>
          </a:r>
          <a:r>
            <a:rPr lang="ru-RU" sz="1700" kern="1200" dirty="0" smtClean="0">
              <a:solidFill>
                <a:srgbClr val="FFFF00"/>
              </a:solidFill>
            </a:rPr>
            <a:t>«</a:t>
          </a:r>
          <a:r>
            <a:rPr lang="ru-RU" sz="1700" b="1" kern="1200" dirty="0" smtClean="0">
              <a:solidFill>
                <a:srgbClr val="FFFF00"/>
              </a:solidFill>
            </a:rPr>
            <a:t>соответствие в значительной степени», а не строгое соблюдение.</a:t>
          </a:r>
          <a:r>
            <a:rPr lang="ru-RU" sz="1700" kern="1200" dirty="0" smtClean="0">
              <a:solidFill>
                <a:srgbClr val="FFFF00"/>
              </a:solidFill>
            </a:rPr>
            <a:t> </a:t>
          </a:r>
          <a:endParaRPr lang="ru-RU" sz="1700" kern="1200" dirty="0">
            <a:solidFill>
              <a:srgbClr val="FFFF00"/>
            </a:solidFill>
          </a:endParaRPr>
        </a:p>
      </dsp:txBody>
      <dsp:txXfrm>
        <a:off x="7673239" y="0"/>
        <a:ext cx="2189210" cy="32778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EE2C23-55AD-42AB-AB77-7C02BAA4689F}">
      <dsp:nvSpPr>
        <dsp:cNvPr id="0" name=""/>
        <dsp:cNvSpPr/>
      </dsp:nvSpPr>
      <dsp:spPr>
        <a:xfrm>
          <a:off x="146203" y="434532"/>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не допускать сравнения</a:t>
          </a:r>
          <a:endParaRPr lang="ru-RU" sz="1600" i="0" kern="1200" dirty="0"/>
        </a:p>
      </dsp:txBody>
      <dsp:txXfrm>
        <a:off x="146203" y="434532"/>
        <a:ext cx="3483768" cy="1088677"/>
      </dsp:txXfrm>
    </dsp:sp>
    <dsp:sp modelId="{08A97D61-1A17-4437-B212-D82EE645271F}">
      <dsp:nvSpPr>
        <dsp:cNvPr id="0" name=""/>
        <dsp:cNvSpPr/>
      </dsp:nvSpPr>
      <dsp:spPr>
        <a:xfrm>
          <a:off x="1046" y="469504"/>
          <a:ext cx="762074" cy="758660"/>
        </a:xfrm>
        <a:prstGeom prst="ellipse">
          <a:avLst/>
        </a:prstGeom>
        <a:blipFill rotWithShape="1">
          <a:blip xmlns:r="http://schemas.openxmlformats.org/officeDocument/2006/relationships" r:embed="rId1">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6EF97FD-BF32-47DF-8C1A-0F6F58EF15B0}">
      <dsp:nvSpPr>
        <dsp:cNvPr id="0" name=""/>
        <dsp:cNvSpPr/>
      </dsp:nvSpPr>
      <dsp:spPr>
        <a:xfrm>
          <a:off x="3918694" y="434532"/>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не фокусировать себя в качестве  контролирующей инстанции</a:t>
          </a:r>
          <a:endParaRPr lang="ru-RU" sz="1600" i="0" kern="1200" dirty="0"/>
        </a:p>
      </dsp:txBody>
      <dsp:txXfrm>
        <a:off x="3918694" y="434532"/>
        <a:ext cx="3483768" cy="1088677"/>
      </dsp:txXfrm>
    </dsp:sp>
    <dsp:sp modelId="{DF7A99C3-9A92-4D06-BF24-E69629ACCC5C}">
      <dsp:nvSpPr>
        <dsp:cNvPr id="0" name=""/>
        <dsp:cNvSpPr/>
      </dsp:nvSpPr>
      <dsp:spPr>
        <a:xfrm>
          <a:off x="3773537" y="445424"/>
          <a:ext cx="762074" cy="806819"/>
        </a:xfrm>
        <a:prstGeom prst="rect">
          <a:avLst/>
        </a:prstGeom>
        <a:blipFill rotWithShape="1">
          <a:blip xmlns:r="http://schemas.openxmlformats.org/officeDocument/2006/relationships" r:embed="rId2">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C42D35F-3E9E-45A5-ABAD-700778A059A7}">
      <dsp:nvSpPr>
        <dsp:cNvPr id="0" name=""/>
        <dsp:cNvSpPr/>
      </dsp:nvSpPr>
      <dsp:spPr>
        <a:xfrm>
          <a:off x="7691185" y="434532"/>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не навязывать какие-то определенные модели</a:t>
          </a:r>
          <a:endParaRPr lang="ru-RU" sz="1600" i="0" kern="1200" dirty="0"/>
        </a:p>
      </dsp:txBody>
      <dsp:txXfrm>
        <a:off x="7691185" y="434532"/>
        <a:ext cx="3483768" cy="1088677"/>
      </dsp:txXfrm>
    </dsp:sp>
    <dsp:sp modelId="{0C7724C5-6636-44F1-A9E6-31B40184B867}">
      <dsp:nvSpPr>
        <dsp:cNvPr id="0" name=""/>
        <dsp:cNvSpPr/>
      </dsp:nvSpPr>
      <dsp:spPr>
        <a:xfrm>
          <a:off x="7546028" y="472424"/>
          <a:ext cx="762074" cy="752819"/>
        </a:xfrm>
        <a:prstGeom prst="rect">
          <a:avLst/>
        </a:prstGeom>
        <a:blipFill rotWithShape="1">
          <a:blip xmlns:r="http://schemas.openxmlformats.org/officeDocument/2006/relationships" r:embed="rId3">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9ED41-30D4-4CA5-B399-50C108366643}">
      <dsp:nvSpPr>
        <dsp:cNvPr id="0" name=""/>
        <dsp:cNvSpPr/>
      </dsp:nvSpPr>
      <dsp:spPr>
        <a:xfrm>
          <a:off x="169793" y="1666350"/>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ответственность</a:t>
          </a:r>
          <a:endParaRPr lang="ru-RU" sz="1600" i="0" kern="1200" dirty="0"/>
        </a:p>
      </dsp:txBody>
      <dsp:txXfrm>
        <a:off x="169793" y="1666350"/>
        <a:ext cx="3483768" cy="1088677"/>
      </dsp:txXfrm>
    </dsp:sp>
    <dsp:sp modelId="{E1702D74-B7DA-4762-9AF8-2EE01D971215}">
      <dsp:nvSpPr>
        <dsp:cNvPr id="0" name=""/>
        <dsp:cNvSpPr/>
      </dsp:nvSpPr>
      <dsp:spPr>
        <a:xfrm>
          <a:off x="24636" y="1683330"/>
          <a:ext cx="762074" cy="794645"/>
        </a:xfrm>
        <a:prstGeom prst="rect">
          <a:avLst/>
        </a:prstGeom>
        <a:blipFill rotWithShape="1">
          <a:blip xmlns:r="http://schemas.openxmlformats.org/officeDocument/2006/relationships" r:embed="rId4">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0E16AB5-BBA5-4DC5-9F47-129A62D56330}">
      <dsp:nvSpPr>
        <dsp:cNvPr id="0" name=""/>
        <dsp:cNvSpPr/>
      </dsp:nvSpPr>
      <dsp:spPr>
        <a:xfrm>
          <a:off x="3895104" y="1678368"/>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центральный </a:t>
          </a:r>
          <a:r>
            <a:rPr lang="ru-RU" sz="1600" i="0" kern="1200" dirty="0" smtClean="0"/>
            <a:t>вопрос – соответствие стандартам аккредитации</a:t>
          </a:r>
          <a:endParaRPr lang="ru-RU" sz="1600" i="0" kern="1200" dirty="0"/>
        </a:p>
      </dsp:txBody>
      <dsp:txXfrm>
        <a:off x="3895104" y="1678368"/>
        <a:ext cx="3483768" cy="1088677"/>
      </dsp:txXfrm>
    </dsp:sp>
    <dsp:sp modelId="{8ED3923A-E82B-4448-AEBB-1EBB020433D6}">
      <dsp:nvSpPr>
        <dsp:cNvPr id="0" name=""/>
        <dsp:cNvSpPr/>
      </dsp:nvSpPr>
      <dsp:spPr>
        <a:xfrm>
          <a:off x="3797127" y="1654333"/>
          <a:ext cx="667714" cy="876675"/>
        </a:xfrm>
        <a:prstGeom prst="ellipse">
          <a:avLst/>
        </a:prstGeom>
        <a:blipFill rotWithShape="1">
          <a:blip xmlns:r="http://schemas.openxmlformats.org/officeDocument/2006/relationships" r:embed="rId5">
            <a:duotone>
              <a:schemeClr val="accent2">
                <a:shade val="45000"/>
                <a:satMod val="135000"/>
              </a:schemeClr>
              <a:prstClr val="white"/>
            </a:duotone>
            <a:extLst>
              <a:ext uri="{BEBA8EAE-BF5A-486C-A8C5-ECC9F3942E4B}">
                <a14:imgProps xmlns:a14="http://schemas.microsoft.com/office/drawing/2010/main" xmlns="">
                  <a14:imgLayer r:embed="rId6">
                    <a14:imgEffect>
                      <a14:saturation sat="0"/>
                    </a14:imgEffect>
                  </a14:imgLayer>
                </a14:imgProps>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CC6058F-9A25-400C-9716-43C373D54A20}">
      <dsp:nvSpPr>
        <dsp:cNvPr id="0" name=""/>
        <dsp:cNvSpPr/>
      </dsp:nvSpPr>
      <dsp:spPr>
        <a:xfrm>
          <a:off x="7667595" y="1684898"/>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методы: интервью, анализ сопоставления </a:t>
          </a:r>
          <a:endParaRPr lang="ru-RU" sz="1600" i="0" kern="1200" dirty="0"/>
        </a:p>
      </dsp:txBody>
      <dsp:txXfrm>
        <a:off x="7667595" y="1684898"/>
        <a:ext cx="3483768" cy="1088677"/>
      </dsp:txXfrm>
    </dsp:sp>
    <dsp:sp modelId="{986BCD33-3C6E-4F44-81E6-3C4F191F0E57}">
      <dsp:nvSpPr>
        <dsp:cNvPr id="0" name=""/>
        <dsp:cNvSpPr/>
      </dsp:nvSpPr>
      <dsp:spPr>
        <a:xfrm>
          <a:off x="7522438" y="1647802"/>
          <a:ext cx="762074" cy="902795"/>
        </a:xfrm>
        <a:prstGeom prst="rect">
          <a:avLst/>
        </a:prstGeom>
        <a:blipFill rotWithShape="1">
          <a:blip xmlns:r="http://schemas.openxmlformats.org/officeDocument/2006/relationships" r:embed="rId7">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1AF3FE7-43D7-47BA-9134-3CEC795C5775}">
      <dsp:nvSpPr>
        <dsp:cNvPr id="0" name=""/>
        <dsp:cNvSpPr/>
      </dsp:nvSpPr>
      <dsp:spPr>
        <a:xfrm>
          <a:off x="3918694" y="2898169"/>
          <a:ext cx="3483768" cy="10886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7398" tIns="60960" rIns="60960" bIns="60960" numCol="1" spcCol="1270" anchor="ctr" anchorCtr="0">
          <a:noAutofit/>
        </a:bodyPr>
        <a:lstStyle/>
        <a:p>
          <a:pPr lvl="0" algn="l" defTabSz="711200" rtl="0">
            <a:lnSpc>
              <a:spcPct val="90000"/>
            </a:lnSpc>
            <a:spcBef>
              <a:spcPct val="0"/>
            </a:spcBef>
            <a:spcAft>
              <a:spcPct val="35000"/>
            </a:spcAft>
          </a:pPr>
          <a:r>
            <a:rPr lang="ru-RU" sz="1600" i="0" kern="1200" dirty="0" smtClean="0"/>
            <a:t>конфиденциальность </a:t>
          </a:r>
          <a:endParaRPr lang="ru-RU" sz="1600" i="0" kern="1200" dirty="0"/>
        </a:p>
      </dsp:txBody>
      <dsp:txXfrm>
        <a:off x="3918694" y="2898169"/>
        <a:ext cx="3483768" cy="1088677"/>
      </dsp:txXfrm>
    </dsp:sp>
    <dsp:sp modelId="{4BA5B846-6716-47D2-BC90-163CE5939278}">
      <dsp:nvSpPr>
        <dsp:cNvPr id="0" name=""/>
        <dsp:cNvSpPr/>
      </dsp:nvSpPr>
      <dsp:spPr>
        <a:xfrm>
          <a:off x="3773537" y="2899070"/>
          <a:ext cx="762074" cy="826801"/>
        </a:xfrm>
        <a:prstGeom prst="ellipse">
          <a:avLst/>
        </a:prstGeom>
        <a:blipFill rotWithShape="1">
          <a:blip xmlns:r="http://schemas.openxmlformats.org/officeDocument/2006/relationships" r:embed="rId8">
            <a:duotone>
              <a:schemeClr val="accent2">
                <a:shade val="45000"/>
                <a:satMod val="135000"/>
              </a:schemeClr>
              <a:prstClr val="white"/>
            </a:duotone>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4CCC84-7AC2-40CD-865B-2B9808C4E43F}">
      <dsp:nvSpPr>
        <dsp:cNvPr id="0" name=""/>
        <dsp:cNvSpPr/>
      </dsp:nvSpPr>
      <dsp:spPr>
        <a:xfrm>
          <a:off x="812482" y="0"/>
          <a:ext cx="9208135" cy="4484192"/>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695C541-767F-4E52-BAF2-9C42591B673E}">
      <dsp:nvSpPr>
        <dsp:cNvPr id="0" name=""/>
        <dsp:cNvSpPr/>
      </dsp:nvSpPr>
      <dsp:spPr>
        <a:xfrm>
          <a:off x="5421" y="1345257"/>
          <a:ext cx="2607772" cy="17936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k-KZ" sz="1300" kern="1200" dirty="0" smtClean="0"/>
            <a:t>Встреча с руководством высшего учебного заведения, руководителями структурных подразделений вуза, с профессорско-преподавательским составом, со студентами и выпускниками, работодателями.</a:t>
          </a:r>
          <a:endParaRPr lang="ru-RU" sz="1300" kern="1200" dirty="0"/>
        </a:p>
      </dsp:txBody>
      <dsp:txXfrm>
        <a:off x="5421" y="1345257"/>
        <a:ext cx="2607772" cy="1793676"/>
      </dsp:txXfrm>
    </dsp:sp>
    <dsp:sp modelId="{8F2B0688-7BF9-4A5C-B3F8-42922C4E1C2A}">
      <dsp:nvSpPr>
        <dsp:cNvPr id="0" name=""/>
        <dsp:cNvSpPr/>
      </dsp:nvSpPr>
      <dsp:spPr>
        <a:xfrm>
          <a:off x="2743583" y="1345257"/>
          <a:ext cx="2607772" cy="17936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k-KZ" sz="1300" kern="1200" dirty="0" smtClean="0"/>
            <a:t>Визуальный осмотр высшего учебного заведения: посещение аудиторий, лабораторий, библиотеки, служб поддержки студентов.</a:t>
          </a:r>
          <a:endParaRPr lang="ru-RU" sz="1300" kern="1200" dirty="0"/>
        </a:p>
      </dsp:txBody>
      <dsp:txXfrm>
        <a:off x="2743583" y="1345257"/>
        <a:ext cx="2607772" cy="1793676"/>
      </dsp:txXfrm>
    </dsp:sp>
    <dsp:sp modelId="{A2B539E4-EA86-4F9A-8DD5-7BF195C0E432}">
      <dsp:nvSpPr>
        <dsp:cNvPr id="0" name=""/>
        <dsp:cNvSpPr/>
      </dsp:nvSpPr>
      <dsp:spPr>
        <a:xfrm>
          <a:off x="5481744" y="1345257"/>
          <a:ext cx="2607772" cy="17936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k-KZ" sz="1300" kern="1200" dirty="0" smtClean="0"/>
            <a:t>Обсуждение с руководством предварительных результатов при закрытых дверях. </a:t>
          </a:r>
          <a:endParaRPr lang="ru-RU" sz="1300" kern="1200" dirty="0"/>
        </a:p>
      </dsp:txBody>
      <dsp:txXfrm>
        <a:off x="5481744" y="1345257"/>
        <a:ext cx="2607772" cy="1793676"/>
      </dsp:txXfrm>
    </dsp:sp>
    <dsp:sp modelId="{F63E4444-8D67-4143-9CE4-2D7ACDF34686}">
      <dsp:nvSpPr>
        <dsp:cNvPr id="0" name=""/>
        <dsp:cNvSpPr/>
      </dsp:nvSpPr>
      <dsp:spPr>
        <a:xfrm>
          <a:off x="8219905" y="1345257"/>
          <a:ext cx="2607772" cy="17936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k-KZ" sz="1300" kern="1200" dirty="0" smtClean="0"/>
            <a:t>Заключительная беседа. Согласование сроков представления отчета о результатах проверки и замечаний вуза к отчету.</a:t>
          </a:r>
          <a:endParaRPr lang="ru-RU" sz="1300" kern="1200" dirty="0"/>
        </a:p>
      </dsp:txBody>
      <dsp:txXfrm>
        <a:off x="8219905" y="1345257"/>
        <a:ext cx="2607772" cy="179367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F81580-D94B-4418-BB81-D9D9B21D4059}">
      <dsp:nvSpPr>
        <dsp:cNvPr id="0" name=""/>
        <dsp:cNvSpPr/>
      </dsp:nvSpPr>
      <dsp:spPr>
        <a:xfrm>
          <a:off x="-5198082" y="-796193"/>
          <a:ext cx="6190024" cy="6190024"/>
        </a:xfrm>
        <a:prstGeom prst="blockArc">
          <a:avLst>
            <a:gd name="adj1" fmla="val 18900000"/>
            <a:gd name="adj2" fmla="val 2700000"/>
            <a:gd name="adj3" fmla="val 34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23229-A967-4495-A702-E0D1D63EB9D1}">
      <dsp:nvSpPr>
        <dsp:cNvPr id="0" name=""/>
        <dsp:cNvSpPr/>
      </dsp:nvSpPr>
      <dsp:spPr>
        <a:xfrm>
          <a:off x="369942" y="242111"/>
          <a:ext cx="9206098"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Строгая регламентация работы</a:t>
          </a:r>
          <a:endParaRPr lang="ru-RU" sz="2300" kern="1200"/>
        </a:p>
      </dsp:txBody>
      <dsp:txXfrm>
        <a:off x="369942" y="242111"/>
        <a:ext cx="9206098" cy="484039"/>
      </dsp:txXfrm>
    </dsp:sp>
    <dsp:sp modelId="{9518063B-4D0C-4F0B-8A3B-71CD5E7FDE77}">
      <dsp:nvSpPr>
        <dsp:cNvPr id="0" name=""/>
        <dsp:cNvSpPr/>
      </dsp:nvSpPr>
      <dsp:spPr>
        <a:xfrm>
          <a:off x="67417" y="181606"/>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20D1C7-EFF0-48AB-B6EF-842C718CED9C}">
      <dsp:nvSpPr>
        <dsp:cNvPr id="0" name=""/>
        <dsp:cNvSpPr/>
      </dsp:nvSpPr>
      <dsp:spPr>
        <a:xfrm>
          <a:off x="768097" y="968078"/>
          <a:ext cx="8807943"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Работа в группах до 20 человек</a:t>
          </a:r>
          <a:endParaRPr lang="ru-RU" sz="2300" kern="1200"/>
        </a:p>
      </dsp:txBody>
      <dsp:txXfrm>
        <a:off x="768097" y="968078"/>
        <a:ext cx="8807943" cy="484039"/>
      </dsp:txXfrm>
    </dsp:sp>
    <dsp:sp modelId="{DACD66D8-BBE9-4977-B5D5-0B751E025EFC}">
      <dsp:nvSpPr>
        <dsp:cNvPr id="0" name=""/>
        <dsp:cNvSpPr/>
      </dsp:nvSpPr>
      <dsp:spPr>
        <a:xfrm>
          <a:off x="465573" y="907573"/>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0FDAA-DF4F-434A-9F4A-F2D616E39FA9}">
      <dsp:nvSpPr>
        <dsp:cNvPr id="0" name=""/>
        <dsp:cNvSpPr/>
      </dsp:nvSpPr>
      <dsp:spPr>
        <a:xfrm>
          <a:off x="950164" y="1694045"/>
          <a:ext cx="8625877"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Работа без присутствия администрации</a:t>
          </a:r>
          <a:endParaRPr lang="ru-RU" sz="2300" kern="1200"/>
        </a:p>
      </dsp:txBody>
      <dsp:txXfrm>
        <a:off x="950164" y="1694045"/>
        <a:ext cx="8625877" cy="484039"/>
      </dsp:txXfrm>
    </dsp:sp>
    <dsp:sp modelId="{D4A2DBDF-AD83-485B-AB3D-D76AC71B679F}">
      <dsp:nvSpPr>
        <dsp:cNvPr id="0" name=""/>
        <dsp:cNvSpPr/>
      </dsp:nvSpPr>
      <dsp:spPr>
        <a:xfrm>
          <a:off x="647639" y="1633540"/>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5D9AD-DDE1-4080-8AC0-1A7E795EEC1E}">
      <dsp:nvSpPr>
        <dsp:cNvPr id="0" name=""/>
        <dsp:cNvSpPr/>
      </dsp:nvSpPr>
      <dsp:spPr>
        <a:xfrm>
          <a:off x="950164" y="2419552"/>
          <a:ext cx="8625877"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Формы работы комиссии: интервью, осмотр, обсуждение</a:t>
          </a:r>
          <a:endParaRPr lang="ru-RU" sz="2300" kern="1200"/>
        </a:p>
      </dsp:txBody>
      <dsp:txXfrm>
        <a:off x="950164" y="2419552"/>
        <a:ext cx="8625877" cy="484039"/>
      </dsp:txXfrm>
    </dsp:sp>
    <dsp:sp modelId="{F91862A4-159F-4EE1-83C4-E667813B0C2C}">
      <dsp:nvSpPr>
        <dsp:cNvPr id="0" name=""/>
        <dsp:cNvSpPr/>
      </dsp:nvSpPr>
      <dsp:spPr>
        <a:xfrm>
          <a:off x="647639" y="2359047"/>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1F6F0-D005-44AC-80FE-FFCD2D8369C1}">
      <dsp:nvSpPr>
        <dsp:cNvPr id="0" name=""/>
        <dsp:cNvSpPr/>
      </dsp:nvSpPr>
      <dsp:spPr>
        <a:xfrm>
          <a:off x="768097" y="3145519"/>
          <a:ext cx="8807943"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Каждая встреча происходит в присутствии всех членов комиссии</a:t>
          </a:r>
          <a:endParaRPr lang="ru-RU" sz="2300" kern="1200"/>
        </a:p>
      </dsp:txBody>
      <dsp:txXfrm>
        <a:off x="768097" y="3145519"/>
        <a:ext cx="8807943" cy="484039"/>
      </dsp:txXfrm>
    </dsp:sp>
    <dsp:sp modelId="{A092C178-41DD-4BCC-9A88-A6DF73607079}">
      <dsp:nvSpPr>
        <dsp:cNvPr id="0" name=""/>
        <dsp:cNvSpPr/>
      </dsp:nvSpPr>
      <dsp:spPr>
        <a:xfrm>
          <a:off x="465573" y="3085014"/>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C5AA1-4E65-4B1E-94A6-804F3625EAC9}">
      <dsp:nvSpPr>
        <dsp:cNvPr id="0" name=""/>
        <dsp:cNvSpPr/>
      </dsp:nvSpPr>
      <dsp:spPr>
        <a:xfrm>
          <a:off x="369942" y="3871486"/>
          <a:ext cx="9206098" cy="4840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206" tIns="58420" rIns="58420" bIns="58420" numCol="1" spcCol="1270" anchor="ctr" anchorCtr="0">
          <a:noAutofit/>
        </a:bodyPr>
        <a:lstStyle/>
        <a:p>
          <a:pPr lvl="0" algn="l" defTabSz="1022350" rtl="0">
            <a:lnSpc>
              <a:spcPct val="90000"/>
            </a:lnSpc>
            <a:spcBef>
              <a:spcPct val="0"/>
            </a:spcBef>
            <a:spcAft>
              <a:spcPct val="35000"/>
            </a:spcAft>
          </a:pPr>
          <a:r>
            <a:rPr lang="ru-RU" sz="2300" kern="1200" smtClean="0"/>
            <a:t>Каждый стандарт обсуждается и оценивается коллегиально</a:t>
          </a:r>
          <a:endParaRPr lang="ru-RU" sz="2300" kern="1200"/>
        </a:p>
      </dsp:txBody>
      <dsp:txXfrm>
        <a:off x="369942" y="3871486"/>
        <a:ext cx="9206098" cy="484039"/>
      </dsp:txXfrm>
    </dsp:sp>
    <dsp:sp modelId="{D34BFE1E-270A-4F91-84F1-C6DBC2F9923F}">
      <dsp:nvSpPr>
        <dsp:cNvPr id="0" name=""/>
        <dsp:cNvSpPr/>
      </dsp:nvSpPr>
      <dsp:spPr>
        <a:xfrm>
          <a:off x="67417" y="3810981"/>
          <a:ext cx="605049" cy="605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B484F-728F-43B0-AC2B-97AD819780D7}">
      <dsp:nvSpPr>
        <dsp:cNvPr id="0" name=""/>
        <dsp:cNvSpPr/>
      </dsp:nvSpPr>
      <dsp:spPr>
        <a:xfrm>
          <a:off x="-4956369" y="-759446"/>
          <a:ext cx="5902886" cy="5902886"/>
        </a:xfrm>
        <a:prstGeom prst="blockArc">
          <a:avLst>
            <a:gd name="adj1" fmla="val 18900000"/>
            <a:gd name="adj2" fmla="val 2700000"/>
            <a:gd name="adj3" fmla="val 36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0AECE9-3062-4746-B715-2091FDAD0A46}">
      <dsp:nvSpPr>
        <dsp:cNvPr id="0" name=""/>
        <dsp:cNvSpPr/>
      </dsp:nvSpPr>
      <dsp:spPr>
        <a:xfrm>
          <a:off x="353170" y="230861"/>
          <a:ext cx="9627897"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smtClean="0"/>
            <a:t>1. Объем отчета внешней оценки не должен превышать 30 страниц</a:t>
          </a:r>
          <a:endParaRPr lang="ru-RU" sz="1300" kern="1200"/>
        </a:p>
      </dsp:txBody>
      <dsp:txXfrm>
        <a:off x="353170" y="230861"/>
        <a:ext cx="9627897" cy="461546"/>
      </dsp:txXfrm>
    </dsp:sp>
    <dsp:sp modelId="{D4717A7B-716E-47AD-841C-62F18DB4CA8C}">
      <dsp:nvSpPr>
        <dsp:cNvPr id="0" name=""/>
        <dsp:cNvSpPr/>
      </dsp:nvSpPr>
      <dsp:spPr>
        <a:xfrm>
          <a:off x="64703" y="173167"/>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37D55-2DC9-4A11-8393-4965768F56DB}">
      <dsp:nvSpPr>
        <dsp:cNvPr id="0" name=""/>
        <dsp:cNvSpPr/>
      </dsp:nvSpPr>
      <dsp:spPr>
        <a:xfrm>
          <a:off x="732823" y="923093"/>
          <a:ext cx="9248243"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dirty="0" smtClean="0"/>
            <a:t>2. Форма отчета будет зависеть от процедуры (программа, несколько программ) проведенной экспертизы</a:t>
          </a:r>
          <a:endParaRPr lang="ru-RU" sz="1300" kern="1200" dirty="0"/>
        </a:p>
      </dsp:txBody>
      <dsp:txXfrm>
        <a:off x="732823" y="923093"/>
        <a:ext cx="9248243" cy="461546"/>
      </dsp:txXfrm>
    </dsp:sp>
    <dsp:sp modelId="{1265BFDA-BA69-4A1F-8782-DC181BB26AC9}">
      <dsp:nvSpPr>
        <dsp:cNvPr id="0" name=""/>
        <dsp:cNvSpPr/>
      </dsp:nvSpPr>
      <dsp:spPr>
        <a:xfrm>
          <a:off x="444357" y="865400"/>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779988-550C-4273-BA09-6970CA7B6709}">
      <dsp:nvSpPr>
        <dsp:cNvPr id="0" name=""/>
        <dsp:cNvSpPr/>
      </dsp:nvSpPr>
      <dsp:spPr>
        <a:xfrm>
          <a:off x="906429" y="1615326"/>
          <a:ext cx="9074637"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smtClean="0"/>
            <a:t>3.  Преамбула (контекст, цели визита, общая информация о вузе)</a:t>
          </a:r>
          <a:endParaRPr lang="ru-RU" sz="1300" kern="1200"/>
        </a:p>
      </dsp:txBody>
      <dsp:txXfrm>
        <a:off x="906429" y="1615326"/>
        <a:ext cx="9074637" cy="461546"/>
      </dsp:txXfrm>
    </dsp:sp>
    <dsp:sp modelId="{116FE95F-381E-4537-A5FE-D930FE74765A}">
      <dsp:nvSpPr>
        <dsp:cNvPr id="0" name=""/>
        <dsp:cNvSpPr/>
      </dsp:nvSpPr>
      <dsp:spPr>
        <a:xfrm>
          <a:off x="617963" y="1557632"/>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018B29-12B6-489C-8A0D-2FB008843D9C}">
      <dsp:nvSpPr>
        <dsp:cNvPr id="0" name=""/>
        <dsp:cNvSpPr/>
      </dsp:nvSpPr>
      <dsp:spPr>
        <a:xfrm>
          <a:off x="906429" y="2307120"/>
          <a:ext cx="9074637"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smtClean="0"/>
            <a:t>4. Обзор внешнего визита, где отражаются все встречи, интервью, визуальный осмотр, посещения.</a:t>
          </a:r>
          <a:endParaRPr lang="ru-RU" sz="1300" kern="1200"/>
        </a:p>
      </dsp:txBody>
      <dsp:txXfrm>
        <a:off x="906429" y="2307120"/>
        <a:ext cx="9074637" cy="461546"/>
      </dsp:txXfrm>
    </dsp:sp>
    <dsp:sp modelId="{87E7CC9E-B31A-4C12-AB3F-2C25483CCF6C}">
      <dsp:nvSpPr>
        <dsp:cNvPr id="0" name=""/>
        <dsp:cNvSpPr/>
      </dsp:nvSpPr>
      <dsp:spPr>
        <a:xfrm>
          <a:off x="617963" y="2249426"/>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D556B-34C0-4B17-89A4-356789AD103E}">
      <dsp:nvSpPr>
        <dsp:cNvPr id="0" name=""/>
        <dsp:cNvSpPr/>
      </dsp:nvSpPr>
      <dsp:spPr>
        <a:xfrm>
          <a:off x="732823" y="2999352"/>
          <a:ext cx="9248243"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smtClean="0"/>
            <a:t>5. Обзор соответствия  аккредитации, где описываются по всем стандартам соответствия критериям агентства, сильные стороны, недостатки, замечания, выводы и рекомендации.</a:t>
          </a:r>
          <a:endParaRPr lang="ru-RU" sz="1300" kern="1200"/>
        </a:p>
      </dsp:txBody>
      <dsp:txXfrm>
        <a:off x="732823" y="2999352"/>
        <a:ext cx="9248243" cy="461546"/>
      </dsp:txXfrm>
    </dsp:sp>
    <dsp:sp modelId="{DB3368E0-4491-4CBB-9876-11AAD1289405}">
      <dsp:nvSpPr>
        <dsp:cNvPr id="0" name=""/>
        <dsp:cNvSpPr/>
      </dsp:nvSpPr>
      <dsp:spPr>
        <a:xfrm>
          <a:off x="444357" y="2941659"/>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3FB2B-4615-405F-9E54-B54844FB32EB}">
      <dsp:nvSpPr>
        <dsp:cNvPr id="0" name=""/>
        <dsp:cNvSpPr/>
      </dsp:nvSpPr>
      <dsp:spPr>
        <a:xfrm>
          <a:off x="353170" y="3691585"/>
          <a:ext cx="9627897" cy="461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6353" tIns="33020" rIns="33020" bIns="33020" numCol="1" spcCol="1270" anchor="ctr" anchorCtr="0">
          <a:noAutofit/>
        </a:bodyPr>
        <a:lstStyle/>
        <a:p>
          <a:pPr lvl="0" algn="l" defTabSz="577850" rtl="0">
            <a:lnSpc>
              <a:spcPct val="90000"/>
            </a:lnSpc>
            <a:spcBef>
              <a:spcPct val="0"/>
            </a:spcBef>
            <a:spcAft>
              <a:spcPct val="35000"/>
            </a:spcAft>
          </a:pPr>
          <a:r>
            <a:rPr lang="ru-RU" sz="1300" kern="1200" smtClean="0"/>
            <a:t>6. Общее заключение</a:t>
          </a:r>
          <a:endParaRPr lang="ru-RU" sz="1300" kern="1200"/>
        </a:p>
      </dsp:txBody>
      <dsp:txXfrm>
        <a:off x="353170" y="3691585"/>
        <a:ext cx="9627897" cy="461546"/>
      </dsp:txXfrm>
    </dsp:sp>
    <dsp:sp modelId="{FE9533DD-6DC8-445A-8EBA-9119909A8D4B}">
      <dsp:nvSpPr>
        <dsp:cNvPr id="0" name=""/>
        <dsp:cNvSpPr/>
      </dsp:nvSpPr>
      <dsp:spPr>
        <a:xfrm>
          <a:off x="64703" y="3633891"/>
          <a:ext cx="576933" cy="5769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772101-7A2C-4A4F-A0AC-32987A5986B6}">
      <dsp:nvSpPr>
        <dsp:cNvPr id="0" name=""/>
        <dsp:cNvSpPr/>
      </dsp:nvSpPr>
      <dsp:spPr>
        <a:xfrm>
          <a:off x="0" y="0"/>
          <a:ext cx="4239894" cy="4239894"/>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90A0F4-34A1-4F52-8A06-53E6D62A2709}">
      <dsp:nvSpPr>
        <dsp:cNvPr id="0" name=""/>
        <dsp:cNvSpPr/>
      </dsp:nvSpPr>
      <dsp:spPr>
        <a:xfrm>
          <a:off x="2119947" y="0"/>
          <a:ext cx="8733335" cy="423989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smtClean="0"/>
            <a:t>Приоритетной задачей аккредитации является  совершенствование (если возможно) программ и институтов.</a:t>
          </a:r>
          <a:endParaRPr lang="ru-RU" sz="2200" kern="1200"/>
        </a:p>
      </dsp:txBody>
      <dsp:txXfrm>
        <a:off x="2119947" y="0"/>
        <a:ext cx="8733335" cy="900977"/>
      </dsp:txXfrm>
    </dsp:sp>
    <dsp:sp modelId="{6CF1A9BF-D9FC-4C02-B78E-4DC577DBE261}">
      <dsp:nvSpPr>
        <dsp:cNvPr id="0" name=""/>
        <dsp:cNvSpPr/>
      </dsp:nvSpPr>
      <dsp:spPr>
        <a:xfrm>
          <a:off x="556486" y="900977"/>
          <a:ext cx="3126921" cy="3126921"/>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4609FF-5E9B-4955-B800-47C56C351942}">
      <dsp:nvSpPr>
        <dsp:cNvPr id="0" name=""/>
        <dsp:cNvSpPr/>
      </dsp:nvSpPr>
      <dsp:spPr>
        <a:xfrm>
          <a:off x="2119947" y="900977"/>
          <a:ext cx="8733335" cy="312692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smtClean="0"/>
            <a:t>Процедура аккредитации проводится в соответствии с европейскими стандартами.</a:t>
          </a:r>
          <a:endParaRPr lang="ru-RU" sz="2200" kern="1200"/>
        </a:p>
      </dsp:txBody>
      <dsp:txXfrm>
        <a:off x="2119947" y="900977"/>
        <a:ext cx="8733335" cy="900977"/>
      </dsp:txXfrm>
    </dsp:sp>
    <dsp:sp modelId="{C9CFB3E5-B23C-4360-A1A4-E6A5F27717E7}">
      <dsp:nvSpPr>
        <dsp:cNvPr id="0" name=""/>
        <dsp:cNvSpPr/>
      </dsp:nvSpPr>
      <dsp:spPr>
        <a:xfrm>
          <a:off x="1112972" y="1801954"/>
          <a:ext cx="2013949" cy="2013949"/>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E51C3A-9F93-46EE-B927-A7AF0C9DA0D4}">
      <dsp:nvSpPr>
        <dsp:cNvPr id="0" name=""/>
        <dsp:cNvSpPr/>
      </dsp:nvSpPr>
      <dsp:spPr>
        <a:xfrm>
          <a:off x="2119947" y="1801954"/>
          <a:ext cx="8733335" cy="20139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dirty="0" smtClean="0"/>
            <a:t>Рекомендации вузам - делать свои программы более открытыми для программ международного студенческого и академического обмена.</a:t>
          </a:r>
          <a:endParaRPr lang="ru-RU" sz="2200" kern="1200" dirty="0"/>
        </a:p>
      </dsp:txBody>
      <dsp:txXfrm>
        <a:off x="2119947" y="1801954"/>
        <a:ext cx="8733335" cy="900977"/>
      </dsp:txXfrm>
    </dsp:sp>
    <dsp:sp modelId="{DF32A705-B47B-49A3-A4BC-02222B8283B3}">
      <dsp:nvSpPr>
        <dsp:cNvPr id="0" name=""/>
        <dsp:cNvSpPr/>
      </dsp:nvSpPr>
      <dsp:spPr>
        <a:xfrm>
          <a:off x="1669458" y="2702932"/>
          <a:ext cx="900977" cy="90097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1DF316-AC8E-480F-84C3-2CAF6B05FE04}">
      <dsp:nvSpPr>
        <dsp:cNvPr id="0" name=""/>
        <dsp:cNvSpPr/>
      </dsp:nvSpPr>
      <dsp:spPr>
        <a:xfrm>
          <a:off x="2119947" y="2702932"/>
          <a:ext cx="8733335" cy="90097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smtClean="0"/>
            <a:t>Убедить вузы в том, что аккредитация не является инструментом надзора и контроля.</a:t>
          </a:r>
          <a:endParaRPr lang="ru-RU" sz="2200" kern="1200"/>
        </a:p>
      </dsp:txBody>
      <dsp:txXfrm>
        <a:off x="2119947" y="2702932"/>
        <a:ext cx="8733335" cy="9009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748BF-C9F5-411F-BC56-F9D48199956E}" type="datetimeFigureOut">
              <a:rPr lang="ru-RU" smtClean="0"/>
              <a:pPr/>
              <a:t>05.02.2014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E661D-276C-401A-8244-1CDB75C91C6D}" type="slidenum">
              <a:rPr lang="ru-RU" smtClean="0"/>
              <a:pPr/>
              <a:t>‹#›</a:t>
            </a:fld>
            <a:endParaRPr lang="ru-RU"/>
          </a:p>
        </p:txBody>
      </p:sp>
    </p:spTree>
    <p:extLst>
      <p:ext uri="{BB962C8B-B14F-4D97-AF65-F5344CB8AC3E}">
        <p14:creationId xmlns="" xmlns:p14="http://schemas.microsoft.com/office/powerpoint/2010/main" val="164640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10E661D-276C-401A-8244-1CDB75C91C6D}" type="slidenum">
              <a:rPr lang="ru-RU" smtClean="0"/>
              <a:pPr/>
              <a:t>4</a:t>
            </a:fld>
            <a:endParaRPr lang="ru-RU"/>
          </a:p>
        </p:txBody>
      </p:sp>
    </p:spTree>
    <p:extLst>
      <p:ext uri="{BB962C8B-B14F-4D97-AF65-F5344CB8AC3E}">
        <p14:creationId xmlns="" xmlns:p14="http://schemas.microsoft.com/office/powerpoint/2010/main" val="149199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10651210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13765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9371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2817174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240235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59823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328346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337714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256295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287330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94F4BBC-627A-40A6-B120-E1306F9A7D6D}"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345402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F4BBC-627A-40A6-B120-E1306F9A7D6D}" type="datetimeFigureOut">
              <a:rPr lang="ru-RU" smtClean="0"/>
              <a:pPr/>
              <a:t>05.02.2014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92CBE-A226-4D20-BF90-AA0AC0E39090}" type="slidenum">
              <a:rPr lang="ru-RU" smtClean="0"/>
              <a:pPr/>
              <a:t>‹#›</a:t>
            </a:fld>
            <a:endParaRPr lang="ru-RU"/>
          </a:p>
        </p:txBody>
      </p:sp>
    </p:spTree>
    <p:extLst>
      <p:ext uri="{BB962C8B-B14F-4D97-AF65-F5344CB8AC3E}">
        <p14:creationId xmlns="" xmlns:p14="http://schemas.microsoft.com/office/powerpoint/2010/main" val="10044332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a:off x="0" y="0"/>
            <a:ext cx="12192000" cy="6857999"/>
            <a:chOff x="0" y="0"/>
            <a:chExt cx="12192000" cy="6857999"/>
          </a:xfrm>
        </p:grpSpPr>
        <p:pic>
          <p:nvPicPr>
            <p:cNvPr id="10" name="Рисунок 9"/>
            <p:cNvPicPr>
              <a:picLocks noChangeAspect="1"/>
            </p:cNvPicPr>
            <p:nvPr/>
          </p:nvPicPr>
          <p:blipFill rotWithShape="1">
            <a:blip r:embed="rId2" cstate="print">
              <a:extLst>
                <a:ext uri="{28A0092B-C50C-407E-A947-70E740481C1C}">
                  <a14:useLocalDpi xmlns="" xmlns:a14="http://schemas.microsoft.com/office/drawing/2010/main" val="0"/>
                </a:ext>
              </a:extLst>
            </a:blip>
            <a:srcRect l="82963"/>
            <a:stretch/>
          </p:blipFill>
          <p:spPr>
            <a:xfrm rot="16200000">
              <a:off x="3659733" y="-3659733"/>
              <a:ext cx="4872534" cy="12192000"/>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pSp>
      <p:sp>
        <p:nvSpPr>
          <p:cNvPr id="2" name="Заголовок 1"/>
          <p:cNvSpPr>
            <a:spLocks noGrp="1"/>
          </p:cNvSpPr>
          <p:nvPr>
            <p:ph type="ctrTitle"/>
          </p:nvPr>
        </p:nvSpPr>
        <p:spPr>
          <a:xfrm>
            <a:off x="1424419" y="2844801"/>
            <a:ext cx="9144000" cy="1231544"/>
          </a:xfrm>
        </p:spPr>
        <p:txBody>
          <a:bodyPr>
            <a:noAutofit/>
          </a:bodyPr>
          <a:lstStyle/>
          <a:p>
            <a:r>
              <a:rPr lang="ru-RU" sz="3600" b="1" dirty="0">
                <a:solidFill>
                  <a:schemeClr val="bg1"/>
                </a:solidFill>
                <a:effectLst>
                  <a:outerShdw blurRad="38100" dist="38100" dir="2700000" algn="tl">
                    <a:srgbClr val="000000">
                      <a:alpha val="43137"/>
                    </a:srgbClr>
                  </a:outerShdw>
                </a:effectLst>
              </a:rPr>
              <a:t>Принципы внешнего аудита и технология написания отчета </a:t>
            </a:r>
            <a:r>
              <a:rPr lang="ru-RU" sz="3600" b="1" dirty="0" smtClean="0">
                <a:solidFill>
                  <a:schemeClr val="bg1"/>
                </a:solidFill>
                <a:effectLst>
                  <a:outerShdw blurRad="38100" dist="38100" dir="2700000" algn="tl">
                    <a:srgbClr val="000000">
                      <a:alpha val="43137"/>
                    </a:srgbClr>
                  </a:outerShdw>
                </a:effectLst>
              </a:rPr>
              <a:t>по </a:t>
            </a:r>
            <a:r>
              <a:rPr lang="ru-RU" sz="3600" b="1" dirty="0">
                <a:solidFill>
                  <a:schemeClr val="bg1"/>
                </a:solidFill>
                <a:effectLst>
                  <a:outerShdw blurRad="38100" dist="38100" dir="2700000" algn="tl">
                    <a:srgbClr val="000000">
                      <a:alpha val="43137"/>
                    </a:srgbClr>
                  </a:outerShdw>
                </a:effectLst>
              </a:rPr>
              <a:t>внешнему аудиту</a:t>
            </a:r>
          </a:p>
        </p:txBody>
      </p:sp>
      <p:sp>
        <p:nvSpPr>
          <p:cNvPr id="4" name="TextBox 3"/>
          <p:cNvSpPr txBox="1"/>
          <p:nvPr/>
        </p:nvSpPr>
        <p:spPr>
          <a:xfrm>
            <a:off x="9130350" y="5212187"/>
            <a:ext cx="3036250" cy="1077218"/>
          </a:xfrm>
          <a:prstGeom prst="rect">
            <a:avLst/>
          </a:prstGeom>
          <a:noFill/>
        </p:spPr>
        <p:txBody>
          <a:bodyPr wrap="square" rtlCol="0">
            <a:spAutoFit/>
          </a:bodyPr>
          <a:lstStyle/>
          <a:p>
            <a:r>
              <a:rPr lang="ru-RU" sz="1600" b="1" dirty="0" err="1">
                <a:solidFill>
                  <a:schemeClr val="tx2"/>
                </a:solidFill>
              </a:rPr>
              <a:t>Омирбаев</a:t>
            </a:r>
            <a:r>
              <a:rPr lang="ru-RU" sz="1600" b="1" dirty="0">
                <a:solidFill>
                  <a:schemeClr val="tx2"/>
                </a:solidFill>
              </a:rPr>
              <a:t> С. М. – </a:t>
            </a:r>
            <a:r>
              <a:rPr lang="kk-KZ" sz="1600" b="1" dirty="0">
                <a:solidFill>
                  <a:schemeClr val="tx2"/>
                </a:solidFill>
              </a:rPr>
              <a:t>ректор ПГУ им</a:t>
            </a:r>
            <a:r>
              <a:rPr lang="ru-RU" sz="1600" b="1" dirty="0" err="1">
                <a:solidFill>
                  <a:schemeClr val="tx2"/>
                </a:solidFill>
              </a:rPr>
              <a:t>ени</a:t>
            </a:r>
            <a:r>
              <a:rPr lang="kk-KZ" sz="1600" b="1" dirty="0">
                <a:solidFill>
                  <a:schemeClr val="tx2"/>
                </a:solidFill>
              </a:rPr>
              <a:t> С.Торайгырова,</a:t>
            </a:r>
            <a:endParaRPr lang="ru-RU" sz="1600" dirty="0">
              <a:solidFill>
                <a:schemeClr val="tx2"/>
              </a:solidFill>
            </a:endParaRPr>
          </a:p>
          <a:p>
            <a:r>
              <a:rPr lang="ru-RU" sz="1600" b="1" dirty="0">
                <a:solidFill>
                  <a:schemeClr val="tx2"/>
                </a:solidFill>
              </a:rPr>
              <a:t>д</a:t>
            </a:r>
            <a:r>
              <a:rPr lang="kk-KZ" sz="1600" b="1" dirty="0">
                <a:solidFill>
                  <a:schemeClr val="tx2"/>
                </a:solidFill>
              </a:rPr>
              <a:t>октор экономических наук</a:t>
            </a:r>
            <a:r>
              <a:rPr lang="ru-RU" sz="1600" b="1" dirty="0">
                <a:solidFill>
                  <a:schemeClr val="tx2"/>
                </a:solidFill>
              </a:rPr>
              <a:t>, профессор</a:t>
            </a:r>
            <a:endParaRPr lang="ru-RU" sz="1600" dirty="0">
              <a:solidFill>
                <a:schemeClr val="tx2"/>
              </a:solidFill>
            </a:endParaRPr>
          </a:p>
        </p:txBody>
      </p:sp>
      <p:pic>
        <p:nvPicPr>
          <p:cNvPr id="15" name="Picture 5" descr="D:\Цвет\Эмблема\Логотип юбилейный влево.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4419" y="310824"/>
            <a:ext cx="2345097" cy="205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Прямоугольник 15"/>
          <p:cNvSpPr/>
          <p:nvPr/>
        </p:nvSpPr>
        <p:spPr>
          <a:xfrm>
            <a:off x="3769516" y="883791"/>
            <a:ext cx="7212372" cy="1077218"/>
          </a:xfrm>
          <a:prstGeom prst="rect">
            <a:avLst/>
          </a:prstGeom>
        </p:spPr>
        <p:txBody>
          <a:bodyPr wrap="square">
            <a:spAutoFit/>
          </a:bodyPr>
          <a:lstStyle/>
          <a:p>
            <a:pPr algn="ctr" fontAlgn="auto">
              <a:spcBef>
                <a:spcPts val="0"/>
              </a:spcBef>
              <a:spcAft>
                <a:spcPts val="0"/>
              </a:spcAft>
              <a:defRPr/>
            </a:pPr>
            <a:r>
              <a:rPr lang="ru-RU" sz="3200" dirty="0">
                <a:solidFill>
                  <a:schemeClr val="bg1"/>
                </a:solidFill>
                <a:effectLst>
                  <a:outerShdw blurRad="38100" dist="38100" dir="2700000" algn="tl">
                    <a:srgbClr val="000000">
                      <a:alpha val="43137"/>
                    </a:srgbClr>
                  </a:outerShdw>
                </a:effectLst>
                <a:latin typeface="+mn-lt"/>
                <a:cs typeface="+mn-cs"/>
              </a:rPr>
              <a:t>Павлодарский государственный университет имени С. </a:t>
            </a:r>
            <a:r>
              <a:rPr lang="ru-RU" sz="3200" dirty="0" err="1">
                <a:solidFill>
                  <a:schemeClr val="bg1"/>
                </a:solidFill>
                <a:effectLst>
                  <a:outerShdw blurRad="38100" dist="38100" dir="2700000" algn="tl">
                    <a:srgbClr val="000000">
                      <a:alpha val="43137"/>
                    </a:srgbClr>
                  </a:outerShdw>
                </a:effectLst>
                <a:latin typeface="+mn-lt"/>
                <a:cs typeface="+mn-cs"/>
              </a:rPr>
              <a:t>Торайгырова</a:t>
            </a:r>
            <a:endParaRPr lang="ru-RU" sz="3200" dirty="0">
              <a:solidFill>
                <a:schemeClr val="bg1"/>
              </a:solidFill>
              <a:effectLst>
                <a:outerShdw blurRad="38100" dist="38100" dir="2700000" algn="tl">
                  <a:srgbClr val="000000">
                    <a:alpha val="43137"/>
                  </a:srgbClr>
                </a:outerShdw>
              </a:effectLst>
              <a:latin typeface="+mn-lt"/>
              <a:cs typeface="+mn-cs"/>
            </a:endParaRPr>
          </a:p>
        </p:txBody>
      </p:sp>
      <p:sp>
        <p:nvSpPr>
          <p:cNvPr id="17" name="TextBox 16"/>
          <p:cNvSpPr txBox="1"/>
          <p:nvPr/>
        </p:nvSpPr>
        <p:spPr>
          <a:xfrm>
            <a:off x="5768736" y="6496586"/>
            <a:ext cx="654526" cy="338554"/>
          </a:xfrm>
          <a:prstGeom prst="rect">
            <a:avLst/>
          </a:prstGeom>
          <a:noFill/>
        </p:spPr>
        <p:txBody>
          <a:bodyPr wrap="square" rtlCol="0">
            <a:spAutoFit/>
          </a:bodyPr>
          <a:lstStyle/>
          <a:p>
            <a:r>
              <a:rPr lang="ru-RU" sz="1600" b="1" dirty="0" smtClean="0">
                <a:solidFill>
                  <a:schemeClr val="tx2"/>
                </a:solidFill>
              </a:rPr>
              <a:t>2014</a:t>
            </a:r>
            <a:endParaRPr lang="ru-RU" sz="1600" dirty="0">
              <a:solidFill>
                <a:schemeClr val="tx2"/>
              </a:solidFill>
            </a:endParaRPr>
          </a:p>
        </p:txBody>
      </p:sp>
    </p:spTree>
    <p:extLst>
      <p:ext uri="{BB962C8B-B14F-4D97-AF65-F5344CB8AC3E}">
        <p14:creationId xmlns="" xmlns:p14="http://schemas.microsoft.com/office/powerpoint/2010/main" val="21305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0" y="-22861"/>
            <a:ext cx="12192000" cy="6858001"/>
            <a:chOff x="0" y="7538683"/>
            <a:chExt cx="12192000" cy="6858001"/>
          </a:xfrm>
        </p:grpSpPr>
        <p:pic>
          <p:nvPicPr>
            <p:cNvPr id="18" name="Рисунок 1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9" name="Прямоугольник 18"/>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666961" y="1767067"/>
            <a:ext cx="8473969" cy="1154162"/>
          </a:xfrm>
          <a:prstGeom prst="rect">
            <a:avLst/>
          </a:prstGeom>
        </p:spPr>
        <p:txBody>
          <a:bodyPr wrap="square">
            <a:spAutoFit/>
          </a:bodyPr>
          <a:lstStyle/>
          <a:p>
            <a:pPr algn="just">
              <a:lnSpc>
                <a:spcPct val="115000"/>
              </a:lnSpc>
            </a:pPr>
            <a:r>
              <a:rPr lang="ru-RU" sz="2000" b="1" dirty="0">
                <a:latin typeface="Arial" panose="020B0604020202020204" pitchFamily="34" charset="0"/>
                <a:ea typeface="Times New Roman" panose="02020603050405020304" pitchFamily="18" charset="0"/>
                <a:cs typeface="Times New Roman" panose="02020603050405020304" pitchFamily="18" charset="0"/>
              </a:rPr>
              <a:t>Внешний визит - посещение вуза группой внешних экспертов</a:t>
            </a:r>
            <a:r>
              <a:rPr lang="ru-RU" sz="2000" b="1" dirty="0" smtClean="0">
                <a:latin typeface="Arial" panose="020B0604020202020204" pitchFamily="34" charset="0"/>
                <a:ea typeface="Times New Roman" panose="02020603050405020304" pitchFamily="18" charset="0"/>
                <a:cs typeface="Times New Roman" panose="02020603050405020304" pitchFamily="18" charset="0"/>
              </a:rPr>
              <a:t>.</a:t>
            </a:r>
          </a:p>
          <a:p>
            <a:pPr lvl="0" algn="just">
              <a:lnSpc>
                <a:spcPct val="115000"/>
              </a:lnSpc>
            </a:pPr>
            <a:r>
              <a:rPr lang="ru-RU" sz="2000" dirty="0"/>
              <a:t>Это компонент внешней оценки, который является общепринятой частью процесса аккредитации</a:t>
            </a:r>
            <a:r>
              <a:rPr lang="ru-RU" sz="2000" dirty="0" smtClean="0"/>
              <a:t>.</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3248130" y="3308370"/>
            <a:ext cx="8473969" cy="1631216"/>
          </a:xfrm>
          <a:prstGeom prst="rect">
            <a:avLst/>
          </a:prstGeom>
        </p:spPr>
        <p:txBody>
          <a:bodyPr wrap="square">
            <a:spAutoFit/>
          </a:bodyPr>
          <a:lstStyle/>
          <a:p>
            <a:pPr lvl="0"/>
            <a:r>
              <a:rPr lang="ru-RU" sz="2000" dirty="0"/>
              <a:t>Внешние эксперты посещают вуз, чтобы проверить материалы самооценки вуза, провести интервью с </a:t>
            </a:r>
            <a:r>
              <a:rPr lang="ru-RU" sz="2000" dirty="0" err="1"/>
              <a:t>профессорско</a:t>
            </a:r>
            <a:r>
              <a:rPr lang="ru-RU" sz="2000" dirty="0"/>
              <a:t>–преподавательским составом, студентами, персоналом, выпускниками, работодателями и оценить качество и эффективность предоставляемых услуг, а также предложить рекомендации по их усовершенствованию.</a:t>
            </a:r>
          </a:p>
        </p:txBody>
      </p:sp>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6961" y="3320495"/>
            <a:ext cx="2393739" cy="1589872"/>
          </a:xfrm>
          <a:prstGeom prst="rect">
            <a:avLst/>
          </a:prstGeom>
        </p:spPr>
      </p:pic>
      <p:sp>
        <p:nvSpPr>
          <p:cNvPr id="11" name="Прямоугольник 10"/>
          <p:cNvSpPr/>
          <p:nvPr/>
        </p:nvSpPr>
        <p:spPr>
          <a:xfrm>
            <a:off x="801688" y="5580292"/>
            <a:ext cx="10031412" cy="646331"/>
          </a:xfrm>
          <a:prstGeom prst="rect">
            <a:avLst/>
          </a:prstGeom>
        </p:spPr>
        <p:txBody>
          <a:bodyPr wrap="square">
            <a:spAutoFit/>
          </a:bodyPr>
          <a:lstStyle/>
          <a:p>
            <a:pPr lvl="0" algn="ctr"/>
            <a:r>
              <a:rPr lang="kk-KZ" i="1" dirty="0"/>
              <a:t>Перед проведением внешней оценки проводится предварительное заседание команды экспертов, где  обсуждаются последние детали.</a:t>
            </a:r>
            <a:endParaRPr lang="ru-RU" i="1" dirty="0"/>
          </a:p>
        </p:txBody>
      </p:sp>
      <p:cxnSp>
        <p:nvCxnSpPr>
          <p:cNvPr id="13" name="Прямая соединительная линия 12"/>
          <p:cNvCxnSpPr/>
          <p:nvPr/>
        </p:nvCxnSpPr>
        <p:spPr>
          <a:xfrm>
            <a:off x="801688" y="3048229"/>
            <a:ext cx="1003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66961" y="5245329"/>
            <a:ext cx="1003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9379628" y="2179616"/>
            <a:ext cx="2037672" cy="86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3 </a:t>
            </a:r>
            <a:endParaRPr lang="ru-RU" dirty="0" smtClean="0"/>
          </a:p>
          <a:p>
            <a:pPr algn="ctr"/>
            <a:r>
              <a:rPr lang="ru-RU" dirty="0" smtClean="0"/>
              <a:t>дня</a:t>
            </a:r>
            <a:endParaRPr lang="ru-RU" dirty="0"/>
          </a:p>
        </p:txBody>
      </p:sp>
      <p:sp>
        <p:nvSpPr>
          <p:cNvPr id="16" name="TextBox 15"/>
          <p:cNvSpPr txBox="1"/>
          <p:nvPr/>
        </p:nvSpPr>
        <p:spPr>
          <a:xfrm>
            <a:off x="9294242" y="1512610"/>
            <a:ext cx="2208443" cy="646331"/>
          </a:xfrm>
          <a:prstGeom prst="rect">
            <a:avLst/>
          </a:prstGeom>
          <a:noFill/>
        </p:spPr>
        <p:txBody>
          <a:bodyPr wrap="square" rtlCol="0">
            <a:spAutoFit/>
          </a:bodyPr>
          <a:lstStyle/>
          <a:p>
            <a:pPr algn="ctr"/>
            <a:r>
              <a:rPr lang="ru-RU" dirty="0" smtClean="0"/>
              <a:t>Продолжительность внешнего визита</a:t>
            </a:r>
            <a:endParaRPr lang="ru-RU" dirty="0"/>
          </a:p>
        </p:txBody>
      </p:sp>
    </p:spTree>
    <p:extLst>
      <p:ext uri="{BB962C8B-B14F-4D97-AF65-F5344CB8AC3E}">
        <p14:creationId xmlns="" xmlns:p14="http://schemas.microsoft.com/office/powerpoint/2010/main" val="58979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3712929" y="1454994"/>
            <a:ext cx="4167936" cy="423514"/>
          </a:xfrm>
          <a:prstGeom prst="rect">
            <a:avLst/>
          </a:prstGeom>
        </p:spPr>
        <p:txBody>
          <a:bodyPr wrap="none">
            <a:spAutoFit/>
          </a:bodyPr>
          <a:lstStyle/>
          <a:p>
            <a:pPr indent="342900" algn="just">
              <a:lnSpc>
                <a:spcPct val="115000"/>
              </a:lnSpc>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Мероприятия в ходе визита:</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2432186893"/>
              </p:ext>
            </p:extLst>
          </p:nvPr>
        </p:nvGraphicFramePr>
        <p:xfrm>
          <a:off x="647701" y="1878509"/>
          <a:ext cx="10833100" cy="4484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708740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2546488" y="1454994"/>
            <a:ext cx="6500819" cy="423514"/>
          </a:xfrm>
          <a:prstGeom prst="rect">
            <a:avLst/>
          </a:prstGeom>
        </p:spPr>
        <p:txBody>
          <a:bodyPr wrap="none">
            <a:spAutoFit/>
          </a:bodyPr>
          <a:lstStyle/>
          <a:p>
            <a:pPr indent="342900" algn="just">
              <a:lnSpc>
                <a:spcPct val="115000"/>
              </a:lnSpc>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Требования к организации экспертного визита</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Схема 8"/>
          <p:cNvGraphicFramePr/>
          <p:nvPr>
            <p:extLst>
              <p:ext uri="{D42A27DB-BD31-4B8C-83A1-F6EECF244321}">
                <p14:modId xmlns="" xmlns:p14="http://schemas.microsoft.com/office/powerpoint/2010/main" val="4055610945"/>
              </p:ext>
            </p:extLst>
          </p:nvPr>
        </p:nvGraphicFramePr>
        <p:xfrm>
          <a:off x="1222049" y="1991170"/>
          <a:ext cx="9639656" cy="4597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57849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p:cNvSpPr/>
          <p:nvPr/>
        </p:nvSpPr>
        <p:spPr>
          <a:xfrm>
            <a:off x="801688" y="2743200"/>
            <a:ext cx="10869612" cy="2768600"/>
          </a:xfrm>
          <a:prstGeom prst="roundRect">
            <a:avLst>
              <a:gd name="adj" fmla="val 428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801688" y="2311400"/>
            <a:ext cx="1088231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3" name="TextBox 2"/>
          <p:cNvSpPr txBox="1"/>
          <p:nvPr/>
        </p:nvSpPr>
        <p:spPr>
          <a:xfrm>
            <a:off x="1215840" y="3157161"/>
            <a:ext cx="10041308" cy="2031325"/>
          </a:xfrm>
          <a:prstGeom prst="rect">
            <a:avLst/>
          </a:prstGeom>
          <a:noFill/>
        </p:spPr>
        <p:txBody>
          <a:bodyPr wrap="square" rtlCol="0">
            <a:spAutoFit/>
          </a:bodyPr>
          <a:lstStyle/>
          <a:p>
            <a:pPr algn="just"/>
            <a:r>
              <a:rPr lang="ru-RU" i="1" dirty="0" smtClean="0"/>
              <a:t>	Считаю</a:t>
            </a:r>
            <a:r>
              <a:rPr lang="ru-RU" i="1" dirty="0"/>
              <a:t>, что такая экспертиза помогает вузу взглянуть на свою работу со стороны. Возможно, какие-то слабые стороны сложно увидеть в ежедневной беспрерывной работе. Данная экспертиза показывает, какому вопросу надо больше уделить внимание. Также важным моментом является то, что вуз сам заказывал экспертную оценку, это значит, что он развивается. Развитие делает его более привлекательным и для студентов, и для работодателей, и для самих преподавателей. Познание нового, совершенствование старого – все это создает хорошее мнение о вузе и дает ему высокий рейтинг</a:t>
            </a:r>
            <a:r>
              <a:rPr lang="ru-RU" i="1" dirty="0" smtClean="0"/>
              <a:t>.</a:t>
            </a:r>
            <a:endParaRPr lang="ru-RU" i="1" dirty="0"/>
          </a:p>
        </p:txBody>
      </p:sp>
    </p:spTree>
    <p:extLst>
      <p:ext uri="{BB962C8B-B14F-4D97-AF65-F5344CB8AC3E}">
        <p14:creationId xmlns="" xmlns:p14="http://schemas.microsoft.com/office/powerpoint/2010/main" val="237811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801688" y="1758648"/>
            <a:ext cx="10589856" cy="719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01688" y="2478280"/>
            <a:ext cx="10589856" cy="3481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2197116" y="1929425"/>
            <a:ext cx="6844438" cy="423514"/>
          </a:xfrm>
          <a:prstGeom prst="rect">
            <a:avLst/>
          </a:prstGeom>
        </p:spPr>
        <p:txBody>
          <a:bodyPr wrap="none">
            <a:spAutoFit/>
          </a:bodyPr>
          <a:lstStyle/>
          <a:p>
            <a:pPr indent="342900" algn="just">
              <a:lnSpc>
                <a:spcPct val="115000"/>
              </a:lnSpc>
              <a:spcAft>
                <a:spcPts val="0"/>
              </a:spcAft>
            </a:pPr>
            <a:r>
              <a:rPr lang="ru-RU"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НАПИСАНИЕ ОТЧЕТА по итогам внешнего визита</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1038834" y="2728962"/>
            <a:ext cx="10041308" cy="2862322"/>
          </a:xfrm>
          <a:prstGeom prst="rect">
            <a:avLst/>
          </a:prstGeom>
          <a:noFill/>
        </p:spPr>
        <p:txBody>
          <a:bodyPr wrap="square" rtlCol="0">
            <a:spAutoFit/>
          </a:bodyPr>
          <a:lstStyle/>
          <a:p>
            <a:pPr algn="just"/>
            <a:r>
              <a:rPr lang="ru-RU" b="1" dirty="0" smtClean="0"/>
              <a:t>	Аудиторский </a:t>
            </a:r>
            <a:r>
              <a:rPr lang="ru-RU" b="1" dirty="0"/>
              <a:t>отчет, отчет об оценке </a:t>
            </a:r>
            <a:r>
              <a:rPr lang="ru-RU" dirty="0"/>
              <a:t>- данный документ, подготовленный командой экспертов после посещения вуза и оценки качества предоставляемых им услуг, обычно сфокусирован на институциональном качестве, академических стандартах, образовательной инфраструктуре и работе персонала. Отчет описывает, как вуз организует и проводит мероприятия по обеспечению качества и влияние данных мероприятий на качество программ. Проверяемый вуз может познакомиться с аудиторским отчетом сначала в черновом варианте, чтобы высказать свои замечания и комментарии, а затем уже в официальном готовом виде. В отчет включаются выводы и предложения аудиторов, описание методики производимого аудита; в различных приложениях содержатся вопросы, которые задавали эксперты в ходе проверки. В Европе этот документ часто называют «отчетом об оценке» или «отчетом о проверке». </a:t>
            </a:r>
          </a:p>
        </p:txBody>
      </p:sp>
    </p:spTree>
    <p:extLst>
      <p:ext uri="{BB962C8B-B14F-4D97-AF65-F5344CB8AC3E}">
        <p14:creationId xmlns="" xmlns:p14="http://schemas.microsoft.com/office/powerpoint/2010/main" val="1955875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801688" y="1758648"/>
            <a:ext cx="10589856" cy="719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01688" y="2478280"/>
            <a:ext cx="10589856" cy="3481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2374916" y="1936790"/>
            <a:ext cx="6844438" cy="423514"/>
          </a:xfrm>
          <a:prstGeom prst="rect">
            <a:avLst/>
          </a:prstGeom>
        </p:spPr>
        <p:txBody>
          <a:bodyPr wrap="none">
            <a:spAutoFit/>
          </a:bodyPr>
          <a:lstStyle/>
          <a:p>
            <a:pPr indent="342900" algn="just">
              <a:lnSpc>
                <a:spcPct val="115000"/>
              </a:lnSpc>
              <a:spcAft>
                <a:spcPts val="0"/>
              </a:spcAft>
            </a:pPr>
            <a:r>
              <a:rPr lang="ru-RU"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НАПИСАНИЕ ОТЧЕТА по итогам внешнего визита</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1038834" y="2728962"/>
            <a:ext cx="10041308" cy="3139321"/>
          </a:xfrm>
          <a:prstGeom prst="rect">
            <a:avLst/>
          </a:prstGeom>
          <a:noFill/>
        </p:spPr>
        <p:txBody>
          <a:bodyPr wrap="square" rtlCol="0">
            <a:spAutoFit/>
          </a:bodyPr>
          <a:lstStyle/>
          <a:p>
            <a:pPr algn="just"/>
            <a:r>
              <a:rPr lang="ru-RU" dirty="0" smtClean="0"/>
              <a:t>	Руководитель </a:t>
            </a:r>
            <a:r>
              <a:rPr lang="ru-RU" dirty="0"/>
              <a:t>экспертной группы определяет одного из ее членов ответственным лицом по подготовке проекта отчета. Данное ответственное лицо сводит общий отчет внешней оценки и рассылает его председателю и членам группы.</a:t>
            </a:r>
          </a:p>
          <a:p>
            <a:pPr algn="just"/>
            <a:r>
              <a:rPr lang="ru-RU" dirty="0" smtClean="0"/>
              <a:t>	Члены </a:t>
            </a:r>
            <a:r>
              <a:rPr lang="ru-RU" dirty="0"/>
              <a:t>экспертной группы читают отчет, и направляют свои комментарии или изменения.</a:t>
            </a:r>
          </a:p>
          <a:p>
            <a:pPr algn="just"/>
            <a:r>
              <a:rPr lang="ru-RU" dirty="0" smtClean="0"/>
              <a:t>	Ответственный </a:t>
            </a:r>
            <a:r>
              <a:rPr lang="ru-RU" dirty="0"/>
              <a:t>член экспертной группы готовит второй вариант проекта отчета, который после согласования со всеми  членами группы, представляет его  в вуз для проверки правильности фактической информации.</a:t>
            </a:r>
          </a:p>
          <a:p>
            <a:pPr algn="just"/>
            <a:r>
              <a:rPr lang="ru-RU" dirty="0" smtClean="0"/>
              <a:t>	Вуз </a:t>
            </a:r>
            <a:r>
              <a:rPr lang="ru-RU" dirty="0"/>
              <a:t>представляет на рассмотрение руководителю экспертной группы поправки, относящиеся к фактической информации отчета.</a:t>
            </a:r>
          </a:p>
          <a:p>
            <a:pPr algn="just"/>
            <a:r>
              <a:rPr lang="ru-RU" dirty="0" smtClean="0"/>
              <a:t>	Руководитель </a:t>
            </a:r>
            <a:r>
              <a:rPr lang="ru-RU" dirty="0"/>
              <a:t>экспертной группы готовит окончательный вариант отчета и представляет его агентству.</a:t>
            </a:r>
          </a:p>
        </p:txBody>
      </p:sp>
    </p:spTree>
    <p:extLst>
      <p:ext uri="{BB962C8B-B14F-4D97-AF65-F5344CB8AC3E}">
        <p14:creationId xmlns="" xmlns:p14="http://schemas.microsoft.com/office/powerpoint/2010/main" val="3892673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3398634" y="1690370"/>
            <a:ext cx="4847802" cy="423514"/>
          </a:xfrm>
          <a:prstGeom prst="rect">
            <a:avLst/>
          </a:prstGeom>
        </p:spPr>
        <p:txBody>
          <a:bodyPr wrap="none">
            <a:spAutoFit/>
          </a:bodyPr>
          <a:lstStyle/>
          <a:p>
            <a:pPr indent="342900" algn="just">
              <a:lnSpc>
                <a:spcPct val="115000"/>
              </a:lnSpc>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Рекомендуемая структура отчета:</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1659242968"/>
              </p:ext>
            </p:extLst>
          </p:nvPr>
        </p:nvGraphicFramePr>
        <p:xfrm>
          <a:off x="1038834" y="2273181"/>
          <a:ext cx="10041308" cy="4383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06786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0" y="-22861"/>
            <a:ext cx="12192000" cy="6858001"/>
            <a:chOff x="0" y="7538683"/>
            <a:chExt cx="12192000" cy="6858001"/>
          </a:xfrm>
        </p:grpSpPr>
        <p:pic>
          <p:nvPicPr>
            <p:cNvPr id="12" name="Рисунок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3" name="Прямоугольник 12"/>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Скругленный прямоугольник 8"/>
          <p:cNvSpPr/>
          <p:nvPr/>
        </p:nvSpPr>
        <p:spPr>
          <a:xfrm>
            <a:off x="801688" y="2743200"/>
            <a:ext cx="10869612" cy="2768600"/>
          </a:xfrm>
          <a:prstGeom prst="roundRect">
            <a:avLst>
              <a:gd name="adj" fmla="val 428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801688" y="2311400"/>
            <a:ext cx="1088231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3" name="Прямоугольник 2"/>
          <p:cNvSpPr/>
          <p:nvPr/>
        </p:nvSpPr>
        <p:spPr>
          <a:xfrm>
            <a:off x="1327148" y="3390900"/>
            <a:ext cx="9671051" cy="1685077"/>
          </a:xfrm>
          <a:prstGeom prst="rect">
            <a:avLst/>
          </a:prstGeom>
        </p:spPr>
        <p:txBody>
          <a:bodyPr wrap="square">
            <a:spAutoFit/>
          </a:bodyPr>
          <a:lstStyle/>
          <a:p>
            <a:pPr indent="450215" algn="just">
              <a:lnSpc>
                <a:spcPct val="115000"/>
              </a:lnSpc>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Раздел, содержащий выводы экспертной группы, имеет первостепенную значимость!</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Отчет должен содержать свидетельства, подтверждающие выводы ВЭК и основания для этих выводов.</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15000"/>
              </a:lnSpc>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Каждый критерий Агентства должен анализироваться </a:t>
            </a:r>
            <a:r>
              <a:rPr lang="ru-RU" dirty="0" smtClean="0">
                <a:latin typeface="Arial" panose="020B0604020202020204" pitchFamily="34" charset="0"/>
                <a:ea typeface="Times New Roman" panose="02020603050405020304" pitchFamily="18" charset="0"/>
                <a:cs typeface="Times New Roman" panose="02020603050405020304" pitchFamily="18" charset="0"/>
              </a:rPr>
              <a:t>отдельно.</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9685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801688" y="2319050"/>
            <a:ext cx="10589856" cy="43284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2492745" y="1690370"/>
            <a:ext cx="6659580" cy="446276"/>
          </a:xfrm>
          <a:prstGeom prst="rect">
            <a:avLst/>
          </a:prstGeom>
        </p:spPr>
        <p:txBody>
          <a:bodyPr wrap="none">
            <a:spAutoFit/>
          </a:bodyPr>
          <a:lstStyle/>
          <a:p>
            <a:pPr indent="342900" algn="just">
              <a:lnSpc>
                <a:spcPct val="115000"/>
              </a:lnSpc>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По каждому критерию отчет должен </a:t>
            </a:r>
            <a:r>
              <a:rPr lang="ru-RU" sz="2000" b="1" dirty="0" smtClean="0">
                <a:latin typeface="Arial" panose="020B0604020202020204" pitchFamily="34" charset="0"/>
                <a:ea typeface="Times New Roman" panose="02020603050405020304" pitchFamily="18" charset="0"/>
                <a:cs typeface="Times New Roman" panose="02020603050405020304" pitchFamily="18" charset="0"/>
              </a:rPr>
              <a:t>содержать:</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7" name="Прямая соединительная линия 26"/>
          <p:cNvCxnSpPr>
            <a:stCxn id="23" idx="2"/>
            <a:endCxn id="17" idx="0"/>
          </p:cNvCxnSpPr>
          <p:nvPr/>
        </p:nvCxnSpPr>
        <p:spPr>
          <a:xfrm flipH="1">
            <a:off x="3784363" y="3335952"/>
            <a:ext cx="2154965" cy="60745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endCxn id="21" idx="0"/>
          </p:cNvCxnSpPr>
          <p:nvPr/>
        </p:nvCxnSpPr>
        <p:spPr>
          <a:xfrm>
            <a:off x="5939327" y="3335952"/>
            <a:ext cx="2397096" cy="58240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21" idx="2"/>
            <a:endCxn id="19" idx="0"/>
          </p:cNvCxnSpPr>
          <p:nvPr/>
        </p:nvCxnSpPr>
        <p:spPr>
          <a:xfrm flipH="1">
            <a:off x="5939328" y="4773592"/>
            <a:ext cx="2397095" cy="75583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17" idx="2"/>
            <a:endCxn id="19" idx="0"/>
          </p:cNvCxnSpPr>
          <p:nvPr/>
        </p:nvCxnSpPr>
        <p:spPr>
          <a:xfrm>
            <a:off x="3784363" y="4798641"/>
            <a:ext cx="2154965" cy="73078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p:nvGrpSpPr>
        <p:grpSpPr>
          <a:xfrm>
            <a:off x="3179036" y="2480717"/>
            <a:ext cx="5520583" cy="855235"/>
            <a:chOff x="4085589" y="1978"/>
            <a:chExt cx="1710471" cy="855235"/>
          </a:xfrm>
        </p:grpSpPr>
        <p:sp>
          <p:nvSpPr>
            <p:cNvPr id="23" name="Скругленный прямоугольник 22"/>
            <p:cNvSpPr/>
            <p:nvPr/>
          </p:nvSpPr>
          <p:spPr>
            <a:xfrm>
              <a:off x="4085589" y="1978"/>
              <a:ext cx="1710471" cy="855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Скругленный прямоугольник 4"/>
            <p:cNvSpPr/>
            <p:nvPr/>
          </p:nvSpPr>
          <p:spPr>
            <a:xfrm>
              <a:off x="4110638" y="27027"/>
              <a:ext cx="1660373" cy="805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u-RU" sz="1400" b="1" dirty="0"/>
                <a:t>П</a:t>
              </a:r>
              <a:r>
                <a:rPr lang="ru-RU" sz="1400" b="1" kern="1200" dirty="0" smtClean="0"/>
                <a:t>одтверждающие свидетельства: </a:t>
              </a:r>
              <a:endParaRPr lang="en-US" sz="1400" b="1" kern="1200" dirty="0" smtClean="0"/>
            </a:p>
            <a:p>
              <a:pPr lvl="0" algn="ctr" defTabSz="444500" rtl="0">
                <a:lnSpc>
                  <a:spcPct val="90000"/>
                </a:lnSpc>
                <a:spcBef>
                  <a:spcPct val="0"/>
                </a:spcBef>
                <a:spcAft>
                  <a:spcPct val="35000"/>
                </a:spcAft>
              </a:pPr>
              <a:r>
                <a:rPr lang="ru-RU" sz="1400" kern="1200" dirty="0" smtClean="0"/>
                <a:t>краткое описание собранных свидетельств</a:t>
              </a:r>
              <a:endParaRPr lang="ru-RU" sz="1400" kern="1200" dirty="0"/>
            </a:p>
          </p:txBody>
        </p:sp>
      </p:grpSp>
      <p:grpSp>
        <p:nvGrpSpPr>
          <p:cNvPr id="16" name="Группа 15"/>
          <p:cNvGrpSpPr/>
          <p:nvPr/>
        </p:nvGrpSpPr>
        <p:grpSpPr>
          <a:xfrm>
            <a:off x="1908561" y="3943406"/>
            <a:ext cx="3751604" cy="855235"/>
            <a:chOff x="2443705" y="1643862"/>
            <a:chExt cx="1710471" cy="855235"/>
          </a:xfrm>
        </p:grpSpPr>
        <p:sp>
          <p:nvSpPr>
            <p:cNvPr id="17" name="Скругленный прямоугольник 16"/>
            <p:cNvSpPr/>
            <p:nvPr/>
          </p:nvSpPr>
          <p:spPr>
            <a:xfrm>
              <a:off x="2443705" y="1643862"/>
              <a:ext cx="1710471" cy="855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Скругленный прямоугольник 10"/>
            <p:cNvSpPr/>
            <p:nvPr/>
          </p:nvSpPr>
          <p:spPr>
            <a:xfrm>
              <a:off x="2468754" y="1668911"/>
              <a:ext cx="1660373" cy="805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400" b="1" dirty="0" smtClean="0"/>
                <a:t>Анализ: </a:t>
              </a:r>
            </a:p>
            <a:p>
              <a:pPr lvl="0" algn="ctr" defTabSz="444500">
                <a:lnSpc>
                  <a:spcPct val="90000"/>
                </a:lnSpc>
                <a:spcBef>
                  <a:spcPct val="0"/>
                </a:spcBef>
                <a:spcAft>
                  <a:spcPct val="35000"/>
                </a:spcAft>
              </a:pPr>
              <a:r>
                <a:rPr lang="ru-RU" sz="1400" dirty="0" smtClean="0"/>
                <a:t>рассмотрение, в какой степени программа соответствует (не соответствует) критерию</a:t>
              </a:r>
              <a:r>
                <a:rPr lang="ru-RU" sz="1400" kern="1200" dirty="0" smtClean="0"/>
                <a:t>)</a:t>
              </a:r>
              <a:endParaRPr lang="ru-RU" sz="1400" kern="1200" dirty="0"/>
            </a:p>
          </p:txBody>
        </p:sp>
      </p:grpSp>
      <p:grpSp>
        <p:nvGrpSpPr>
          <p:cNvPr id="14" name="Группа 13"/>
          <p:cNvGrpSpPr/>
          <p:nvPr/>
        </p:nvGrpSpPr>
        <p:grpSpPr>
          <a:xfrm>
            <a:off x="6460621" y="3918357"/>
            <a:ext cx="3751603" cy="855235"/>
            <a:chOff x="5727473" y="1643862"/>
            <a:chExt cx="1710471" cy="855235"/>
          </a:xfrm>
        </p:grpSpPr>
        <p:sp>
          <p:nvSpPr>
            <p:cNvPr id="21" name="Скругленный прямоугольник 20"/>
            <p:cNvSpPr/>
            <p:nvPr/>
          </p:nvSpPr>
          <p:spPr>
            <a:xfrm>
              <a:off x="5727473" y="1643862"/>
              <a:ext cx="1710471" cy="855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Скругленный прямоугольник 6"/>
            <p:cNvSpPr/>
            <p:nvPr/>
          </p:nvSpPr>
          <p:spPr>
            <a:xfrm>
              <a:off x="5752522" y="1668911"/>
              <a:ext cx="1660373" cy="805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u-RU" sz="1400" b="1" dirty="0" smtClean="0"/>
                <a:t>Заключение: </a:t>
              </a:r>
            </a:p>
            <a:p>
              <a:pPr lvl="0" algn="ctr" defTabSz="444500">
                <a:lnSpc>
                  <a:spcPct val="90000"/>
                </a:lnSpc>
                <a:spcBef>
                  <a:spcPct val="0"/>
                </a:spcBef>
                <a:spcAft>
                  <a:spcPct val="35000"/>
                </a:spcAft>
              </a:pPr>
              <a:r>
                <a:rPr lang="ru-RU" sz="1400" dirty="0" smtClean="0"/>
                <a:t>(оценка степени соответствия): по мнению эксперта, насколько программа соответствует данному критерию?</a:t>
              </a:r>
              <a:endParaRPr lang="ru-RU" sz="1400" kern="1200" dirty="0"/>
            </a:p>
          </p:txBody>
        </p:sp>
      </p:grpSp>
      <p:grpSp>
        <p:nvGrpSpPr>
          <p:cNvPr id="15" name="Группа 14"/>
          <p:cNvGrpSpPr/>
          <p:nvPr/>
        </p:nvGrpSpPr>
        <p:grpSpPr>
          <a:xfrm>
            <a:off x="3179037" y="5529427"/>
            <a:ext cx="5520582" cy="855235"/>
            <a:chOff x="4085589" y="3285746"/>
            <a:chExt cx="1710471" cy="855235"/>
          </a:xfrm>
        </p:grpSpPr>
        <p:sp>
          <p:nvSpPr>
            <p:cNvPr id="19" name="Скругленный прямоугольник 18"/>
            <p:cNvSpPr/>
            <p:nvPr/>
          </p:nvSpPr>
          <p:spPr>
            <a:xfrm>
              <a:off x="4085589" y="3285746"/>
              <a:ext cx="1710471" cy="8552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кругленный прямоугольник 8"/>
            <p:cNvSpPr/>
            <p:nvPr/>
          </p:nvSpPr>
          <p:spPr>
            <a:xfrm>
              <a:off x="4110638" y="3310795"/>
              <a:ext cx="1660373" cy="8051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ru-RU" sz="1400" kern="1200" dirty="0"/>
            </a:p>
          </p:txBody>
        </p:sp>
      </p:grpSp>
      <p:sp>
        <p:nvSpPr>
          <p:cNvPr id="30" name="Прямоугольник 29"/>
          <p:cNvSpPr/>
          <p:nvPr/>
        </p:nvSpPr>
        <p:spPr>
          <a:xfrm>
            <a:off x="4104266" y="5739884"/>
            <a:ext cx="3653949" cy="369332"/>
          </a:xfrm>
          <a:prstGeom prst="rect">
            <a:avLst/>
          </a:prstGeom>
        </p:spPr>
        <p:txBody>
          <a:bodyPr wrap="none">
            <a:spAutoFit/>
          </a:bodyPr>
          <a:lstStyle/>
          <a:p>
            <a:r>
              <a:rPr lang="ru-RU" b="1" dirty="0" smtClean="0">
                <a:solidFill>
                  <a:schemeClr val="bg1"/>
                </a:solidFill>
              </a:rPr>
              <a:t>Рекомендации</a:t>
            </a:r>
            <a:r>
              <a:rPr lang="ru-RU" dirty="0" smtClean="0">
                <a:solidFill>
                  <a:schemeClr val="bg1"/>
                </a:solidFill>
              </a:rPr>
              <a:t> (если необходимы)</a:t>
            </a:r>
            <a:endParaRPr lang="ru-RU" dirty="0">
              <a:solidFill>
                <a:schemeClr val="bg1"/>
              </a:solidFill>
            </a:endParaRPr>
          </a:p>
        </p:txBody>
      </p:sp>
    </p:spTree>
    <p:extLst>
      <p:ext uri="{BB962C8B-B14F-4D97-AF65-F5344CB8AC3E}">
        <p14:creationId xmlns="" xmlns:p14="http://schemas.microsoft.com/office/powerpoint/2010/main" val="4215147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Прямоугольник 6"/>
          <p:cNvSpPr/>
          <p:nvPr/>
        </p:nvSpPr>
        <p:spPr>
          <a:xfrm>
            <a:off x="801688" y="2478280"/>
            <a:ext cx="10589856" cy="34816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8" name="TextBox 7"/>
          <p:cNvSpPr txBox="1"/>
          <p:nvPr/>
        </p:nvSpPr>
        <p:spPr>
          <a:xfrm>
            <a:off x="913851" y="2649450"/>
            <a:ext cx="10364296" cy="3139321"/>
          </a:xfrm>
          <a:prstGeom prst="rect">
            <a:avLst/>
          </a:prstGeom>
          <a:noFill/>
        </p:spPr>
        <p:txBody>
          <a:bodyPr wrap="square" rtlCol="0">
            <a:spAutoFit/>
          </a:bodyPr>
          <a:lstStyle/>
          <a:p>
            <a:pPr algn="just"/>
            <a:r>
              <a:rPr lang="ru-RU" dirty="0" smtClean="0"/>
              <a:t>	Как </a:t>
            </a:r>
            <a:r>
              <a:rPr lang="ru-RU" dirty="0"/>
              <a:t>правило, в конце внешнего обследования экспертная комиссия дает рекомендации двух типов. Рекомендации первого типа обязательны для выполнения вузом до определенного срока. Обычно рекомендаций такого типа немного. Невыполнение этих рекомендаций может иметь для вуза очень серьезные последствия (в худшем случае – прекращение приема для обучения по программе). К рекомендациям второго типа обращаются во время проведения повторной аккредитации.</a:t>
            </a:r>
          </a:p>
          <a:p>
            <a:pPr algn="just"/>
            <a:r>
              <a:rPr lang="ru-RU" dirty="0" smtClean="0"/>
              <a:t>	Наиболее </a:t>
            </a:r>
            <a:r>
              <a:rPr lang="ru-RU" dirty="0"/>
              <a:t>важный аспект работы экспертной группы является создание атмосферы доверия. В этом большая роль принадлежит руководителю экспертной группы.</a:t>
            </a:r>
          </a:p>
          <a:p>
            <a:pPr algn="just"/>
            <a:r>
              <a:rPr lang="ru-RU" dirty="0" smtClean="0"/>
              <a:t>	Важно</a:t>
            </a:r>
            <a:r>
              <a:rPr lang="ru-RU" dirty="0"/>
              <a:t>, чтобы процедура аккредитации воспринималась не как попытка контроля вуза или его программ, а как предложение улучшений, еще не реализованных возможностей вуза. Кроме того, возможность побеседовать с представителями всех заинтересованных сторон является очень полезной и важной</a:t>
            </a:r>
            <a:r>
              <a:rPr lang="ru-RU" dirty="0" smtClean="0"/>
              <a:t>.</a:t>
            </a:r>
            <a:endParaRPr lang="ru-RU" dirty="0"/>
          </a:p>
        </p:txBody>
      </p:sp>
      <p:sp>
        <p:nvSpPr>
          <p:cNvPr id="12" name="Скругленный прямоугольник 11"/>
          <p:cNvSpPr/>
          <p:nvPr/>
        </p:nvSpPr>
        <p:spPr>
          <a:xfrm>
            <a:off x="801688" y="1976289"/>
            <a:ext cx="10589856"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73191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a:effectLst/>
        </p:spPr>
      </p:pic>
      <p:sp>
        <p:nvSpPr>
          <p:cNvPr id="31" name="Прямоугольник 30"/>
          <p:cNvSpPr/>
          <p:nvPr/>
        </p:nvSpPr>
        <p:spPr>
          <a:xfrm>
            <a:off x="-2" y="0"/>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pSp>
        <p:nvGrpSpPr>
          <p:cNvPr id="24" name="Группа 23"/>
          <p:cNvGrpSpPr/>
          <p:nvPr/>
        </p:nvGrpSpPr>
        <p:grpSpPr>
          <a:xfrm>
            <a:off x="1626869" y="5082181"/>
            <a:ext cx="8938259" cy="1348526"/>
            <a:chOff x="1577339" y="3146560"/>
            <a:chExt cx="8938259" cy="1348526"/>
          </a:xfrm>
        </p:grpSpPr>
        <p:sp>
          <p:nvSpPr>
            <p:cNvPr id="25" name="Скругленный прямоугольник 24"/>
            <p:cNvSpPr/>
            <p:nvPr/>
          </p:nvSpPr>
          <p:spPr>
            <a:xfrm>
              <a:off x="1577339" y="3146560"/>
              <a:ext cx="8938259" cy="13485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1616836" y="3186057"/>
              <a:ext cx="8448164" cy="1269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Внешняя оценка - процесс, в ходе которого </a:t>
              </a:r>
              <a:r>
                <a:rPr lang="ru-RU" sz="1700" kern="1200" dirty="0" err="1" smtClean="0"/>
                <a:t>аккредитационное</a:t>
              </a:r>
              <a:r>
                <a:rPr lang="ru-RU" sz="1700" kern="1200" dirty="0" smtClean="0"/>
                <a:t> агентство собирает данные, информацию и сведения о вузе (или его образовательных программах), его деятельности для того, чтобы прийти к заключению об его качестве. </a:t>
              </a:r>
              <a:endParaRPr lang="ru-RU" sz="1700" kern="1200" dirty="0"/>
            </a:p>
          </p:txBody>
        </p:sp>
      </p:grpSp>
      <p:grpSp>
        <p:nvGrpSpPr>
          <p:cNvPr id="27" name="Группа 26"/>
          <p:cNvGrpSpPr/>
          <p:nvPr/>
        </p:nvGrpSpPr>
        <p:grpSpPr>
          <a:xfrm>
            <a:off x="9364994" y="4583745"/>
            <a:ext cx="876541" cy="876541"/>
            <a:chOff x="8061717" y="1022632"/>
            <a:chExt cx="876541" cy="876541"/>
          </a:xfrm>
        </p:grpSpPr>
        <p:sp>
          <p:nvSpPr>
            <p:cNvPr id="28" name="Стрелка вниз 27"/>
            <p:cNvSpPr/>
            <p:nvPr/>
          </p:nvSpPr>
          <p:spPr>
            <a:xfrm>
              <a:off x="8061717" y="1022632"/>
              <a:ext cx="876541" cy="876541"/>
            </a:xfrm>
            <a:prstGeom prst="downArrow">
              <a:avLst>
                <a:gd name="adj1" fmla="val 55000"/>
                <a:gd name="adj2" fmla="val 45000"/>
              </a:avLst>
            </a:prstGeom>
          </p:spPr>
          <p:style>
            <a:lnRef idx="1">
              <a:schemeClr val="accent2"/>
            </a:lnRef>
            <a:fillRef idx="3">
              <a:schemeClr val="accent2"/>
            </a:fillRef>
            <a:effectRef idx="2">
              <a:schemeClr val="accent2"/>
            </a:effectRef>
            <a:fontRef idx="minor">
              <a:schemeClr val="lt1"/>
            </a:fontRef>
          </p:style>
        </p:sp>
        <p:sp>
          <p:nvSpPr>
            <p:cNvPr id="29" name="Стрелка вниз 6"/>
            <p:cNvSpPr/>
            <p:nvPr/>
          </p:nvSpPr>
          <p:spPr>
            <a:xfrm>
              <a:off x="8258939" y="1022632"/>
              <a:ext cx="482097" cy="659597"/>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p:txBody>
        </p:sp>
      </p:grpSp>
      <p:grpSp>
        <p:nvGrpSpPr>
          <p:cNvPr id="21" name="Группа 20"/>
          <p:cNvGrpSpPr/>
          <p:nvPr/>
        </p:nvGrpSpPr>
        <p:grpSpPr>
          <a:xfrm>
            <a:off x="1590355" y="3431077"/>
            <a:ext cx="8938259" cy="1348526"/>
            <a:chOff x="788669" y="1573280"/>
            <a:chExt cx="8938259" cy="1348526"/>
          </a:xfrm>
        </p:grpSpPr>
        <p:sp>
          <p:nvSpPr>
            <p:cNvPr id="22" name="Скругленный прямоугольник 21"/>
            <p:cNvSpPr/>
            <p:nvPr/>
          </p:nvSpPr>
          <p:spPr>
            <a:xfrm>
              <a:off x="788669" y="1573280"/>
              <a:ext cx="8938259" cy="13485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кругленный прямоугольник 4"/>
            <p:cNvSpPr/>
            <p:nvPr/>
          </p:nvSpPr>
          <p:spPr>
            <a:xfrm>
              <a:off x="924648" y="1626579"/>
              <a:ext cx="7537920" cy="1269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Основным методом аудита является оценка. В аккредитации – это внешняя оценка. Это ключевое слово. </a:t>
              </a:r>
              <a:endParaRPr lang="ru-RU" sz="1700" kern="1200" dirty="0"/>
            </a:p>
          </p:txBody>
        </p:sp>
      </p:grpSp>
      <p:grpSp>
        <p:nvGrpSpPr>
          <p:cNvPr id="16" name="Группа 15"/>
          <p:cNvGrpSpPr/>
          <p:nvPr/>
        </p:nvGrpSpPr>
        <p:grpSpPr>
          <a:xfrm>
            <a:off x="9237989" y="2849610"/>
            <a:ext cx="876541" cy="876541"/>
            <a:chOff x="8061717" y="1022632"/>
            <a:chExt cx="876541" cy="876541"/>
          </a:xfrm>
        </p:grpSpPr>
        <p:sp>
          <p:nvSpPr>
            <p:cNvPr id="17" name="Стрелка вниз 16"/>
            <p:cNvSpPr/>
            <p:nvPr/>
          </p:nvSpPr>
          <p:spPr>
            <a:xfrm>
              <a:off x="8061717" y="1022632"/>
              <a:ext cx="876541" cy="876541"/>
            </a:xfrm>
            <a:prstGeom prst="downArrow">
              <a:avLst>
                <a:gd name="adj1" fmla="val 55000"/>
                <a:gd name="adj2" fmla="val 45000"/>
              </a:avLst>
            </a:prstGeom>
          </p:spPr>
          <p:style>
            <a:lnRef idx="1">
              <a:schemeClr val="accent2"/>
            </a:lnRef>
            <a:fillRef idx="3">
              <a:schemeClr val="accent2"/>
            </a:fillRef>
            <a:effectRef idx="2">
              <a:schemeClr val="accent2"/>
            </a:effectRef>
            <a:fontRef idx="minor">
              <a:schemeClr val="lt1"/>
            </a:fontRef>
          </p:style>
        </p:sp>
        <p:sp>
          <p:nvSpPr>
            <p:cNvPr id="18" name="Стрелка вниз 6"/>
            <p:cNvSpPr/>
            <p:nvPr/>
          </p:nvSpPr>
          <p:spPr>
            <a:xfrm>
              <a:off x="8258939" y="1022632"/>
              <a:ext cx="482097" cy="659597"/>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p:txBody>
        </p:sp>
      </p:grpSp>
      <p:grpSp>
        <p:nvGrpSpPr>
          <p:cNvPr id="3" name="Группа 2"/>
          <p:cNvGrpSpPr/>
          <p:nvPr/>
        </p:nvGrpSpPr>
        <p:grpSpPr>
          <a:xfrm>
            <a:off x="1590358" y="1779973"/>
            <a:ext cx="8938259" cy="1348526"/>
            <a:chOff x="1590358" y="1801845"/>
            <a:chExt cx="8938259" cy="1348526"/>
          </a:xfrm>
        </p:grpSpPr>
        <p:sp>
          <p:nvSpPr>
            <p:cNvPr id="19" name="Скругленный прямоугольник 18"/>
            <p:cNvSpPr/>
            <p:nvPr/>
          </p:nvSpPr>
          <p:spPr>
            <a:xfrm>
              <a:off x="1590358" y="1801845"/>
              <a:ext cx="8938259" cy="13485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1752599" y="1880839"/>
              <a:ext cx="8776017" cy="1269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solidFill>
                    <a:schemeClr val="bg1"/>
                  </a:solidFill>
                </a:rPr>
                <a:t>Аудит - процесс проверки высшего учебного заведения и/или его образовательной программы, который, прежде всего, сфокусирован на том, чтобы определить/оценить, выполняются ли цели и задачи, поставленные ими (по отношению к учебным планам, персоналу, инфраструктуре и т.д.). </a:t>
              </a:r>
              <a:endParaRPr lang="ru-RU" sz="1700" kern="1200" dirty="0">
                <a:solidFill>
                  <a:schemeClr val="bg1"/>
                </a:solidFill>
              </a:endParaRPr>
            </a:p>
          </p:txBody>
        </p:sp>
      </p:grpSp>
    </p:spTree>
    <p:extLst>
      <p:ext uri="{BB962C8B-B14F-4D97-AF65-F5344CB8AC3E}">
        <p14:creationId xmlns="" xmlns:p14="http://schemas.microsoft.com/office/powerpoint/2010/main" val="42684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9" name="Прямоугольник 8"/>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4900164" y="1661342"/>
            <a:ext cx="2318648" cy="400110"/>
          </a:xfrm>
          <a:prstGeom prst="rect">
            <a:avLst/>
          </a:prstGeom>
        </p:spPr>
        <p:txBody>
          <a:bodyPr wrap="none">
            <a:spAutoFit/>
          </a:bodyPr>
          <a:lstStyle/>
          <a:p>
            <a:r>
              <a:rPr lang="ru-RU" sz="2000" b="1" dirty="0"/>
              <a:t>Некоторые тезисы:</a:t>
            </a:r>
            <a:endParaRPr lang="ru-RU" sz="2000" dirty="0"/>
          </a:p>
        </p:txBody>
      </p:sp>
      <p:graphicFrame>
        <p:nvGraphicFramePr>
          <p:cNvPr id="3" name="Схема 2"/>
          <p:cNvGraphicFramePr/>
          <p:nvPr>
            <p:extLst>
              <p:ext uri="{D42A27DB-BD31-4B8C-83A1-F6EECF244321}">
                <p14:modId xmlns="" xmlns:p14="http://schemas.microsoft.com/office/powerpoint/2010/main" val="3705944708"/>
              </p:ext>
            </p:extLst>
          </p:nvPr>
        </p:nvGraphicFramePr>
        <p:xfrm>
          <a:off x="685574" y="2277021"/>
          <a:ext cx="10853283" cy="4239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59183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0"/>
            <a:ext cx="12192000" cy="6857999"/>
            <a:chOff x="0" y="0"/>
            <a:chExt cx="12192000" cy="6857999"/>
          </a:xfrm>
        </p:grpSpPr>
        <p:pic>
          <p:nvPicPr>
            <p:cNvPr id="5" name="Рисунок 4"/>
            <p:cNvPicPr>
              <a:picLocks noChangeAspect="1"/>
            </p:cNvPicPr>
            <p:nvPr/>
          </p:nvPicPr>
          <p:blipFill rotWithShape="1">
            <a:blip r:embed="rId2" cstate="print">
              <a:extLst>
                <a:ext uri="{28A0092B-C50C-407E-A947-70E740481C1C}">
                  <a14:useLocalDpi xmlns="" xmlns:a14="http://schemas.microsoft.com/office/drawing/2010/main" val="0"/>
                </a:ext>
              </a:extLst>
            </a:blip>
            <a:srcRect l="82963"/>
            <a:stretch/>
          </p:blipFill>
          <p:spPr>
            <a:xfrm rot="16200000">
              <a:off x="3659733" y="-3659733"/>
              <a:ext cx="4872534" cy="12192000"/>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pSp>
      <p:pic>
        <p:nvPicPr>
          <p:cNvPr id="7" name="Picture 5" descr="D:\Цвет\Эмблема\Логотип юбилейный влево.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86939" y="516098"/>
            <a:ext cx="2345097" cy="205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Прямоугольник 7"/>
          <p:cNvSpPr/>
          <p:nvPr/>
        </p:nvSpPr>
        <p:spPr>
          <a:xfrm>
            <a:off x="2611922" y="3000625"/>
            <a:ext cx="7212372" cy="1077218"/>
          </a:xfrm>
          <a:prstGeom prst="rect">
            <a:avLst/>
          </a:prstGeom>
        </p:spPr>
        <p:txBody>
          <a:bodyPr wrap="square">
            <a:spAutoFit/>
          </a:bodyPr>
          <a:lstStyle/>
          <a:p>
            <a:pPr algn="ctr" fontAlgn="auto">
              <a:spcBef>
                <a:spcPts val="0"/>
              </a:spcBef>
              <a:spcAft>
                <a:spcPts val="0"/>
              </a:spcAft>
              <a:defRPr/>
            </a:pPr>
            <a:r>
              <a:rPr lang="ru-RU" sz="3200" dirty="0">
                <a:solidFill>
                  <a:schemeClr val="bg1"/>
                </a:solidFill>
                <a:effectLst>
                  <a:outerShdw blurRad="38100" dist="38100" dir="2700000" algn="tl">
                    <a:srgbClr val="000000">
                      <a:alpha val="43137"/>
                    </a:srgbClr>
                  </a:outerShdw>
                </a:effectLst>
                <a:latin typeface="+mn-lt"/>
                <a:cs typeface="+mn-cs"/>
              </a:rPr>
              <a:t>Павлодарский государственный университет имени С. </a:t>
            </a:r>
            <a:r>
              <a:rPr lang="ru-RU" sz="3200" dirty="0" err="1">
                <a:solidFill>
                  <a:schemeClr val="bg1"/>
                </a:solidFill>
                <a:effectLst>
                  <a:outerShdw blurRad="38100" dist="38100" dir="2700000" algn="tl">
                    <a:srgbClr val="000000">
                      <a:alpha val="43137"/>
                    </a:srgbClr>
                  </a:outerShdw>
                </a:effectLst>
                <a:latin typeface="+mn-lt"/>
                <a:cs typeface="+mn-cs"/>
              </a:rPr>
              <a:t>Торайгырова</a:t>
            </a:r>
            <a:endParaRPr lang="ru-RU" sz="3200" dirty="0">
              <a:solidFill>
                <a:schemeClr val="bg1"/>
              </a:solidFill>
              <a:effectLst>
                <a:outerShdw blurRad="38100" dist="38100" dir="2700000" algn="tl">
                  <a:srgbClr val="000000">
                    <a:alpha val="43137"/>
                  </a:srgbClr>
                </a:outerShdw>
              </a:effectLst>
              <a:latin typeface="+mn-lt"/>
              <a:cs typeface="+mn-cs"/>
            </a:endParaRPr>
          </a:p>
        </p:txBody>
      </p:sp>
      <p:sp>
        <p:nvSpPr>
          <p:cNvPr id="9" name="Прямоугольник 8"/>
          <p:cNvSpPr/>
          <p:nvPr/>
        </p:nvSpPr>
        <p:spPr>
          <a:xfrm>
            <a:off x="2745660" y="5303743"/>
            <a:ext cx="7212372" cy="769441"/>
          </a:xfrm>
          <a:prstGeom prst="rect">
            <a:avLst/>
          </a:prstGeom>
        </p:spPr>
        <p:txBody>
          <a:bodyPr wrap="square">
            <a:spAutoFit/>
          </a:bodyPr>
          <a:lstStyle/>
          <a:p>
            <a:pPr algn="ctr" fontAlgn="auto">
              <a:spcBef>
                <a:spcPts val="0"/>
              </a:spcBef>
              <a:spcAft>
                <a:spcPts val="0"/>
              </a:spcAft>
              <a:defRPr/>
            </a:pPr>
            <a:r>
              <a:rPr lang="ru-RU" sz="4400" dirty="0" smtClean="0">
                <a:solidFill>
                  <a:schemeClr val="accent1"/>
                </a:solidFill>
                <a:effectLst>
                  <a:outerShdw blurRad="38100" dist="38100" dir="2700000" algn="tl">
                    <a:srgbClr val="000000">
                      <a:alpha val="43137"/>
                    </a:srgbClr>
                  </a:outerShdw>
                </a:effectLst>
                <a:latin typeface="+mn-lt"/>
                <a:cs typeface="+mn-cs"/>
              </a:rPr>
              <a:t>СПАСИБО ЗА ВНИМАНИЕ!</a:t>
            </a:r>
            <a:endParaRPr lang="ru-RU" sz="4400" dirty="0">
              <a:solidFill>
                <a:schemeClr val="accent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 xmlns:p14="http://schemas.microsoft.com/office/powerpoint/2010/main" val="89419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Группа 30"/>
          <p:cNvGrpSpPr/>
          <p:nvPr/>
        </p:nvGrpSpPr>
        <p:grpSpPr>
          <a:xfrm>
            <a:off x="0" y="-22861"/>
            <a:ext cx="12192000" cy="6858001"/>
            <a:chOff x="0" y="7538683"/>
            <a:chExt cx="12192000" cy="6858001"/>
          </a:xfrm>
        </p:grpSpPr>
        <p:pic>
          <p:nvPicPr>
            <p:cNvPr id="32" name="Рисунок 3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33" name="Прямоугольник 32"/>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801688" y="2508520"/>
            <a:ext cx="3943350" cy="15631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3" name="Прямоугольник 2"/>
          <p:cNvSpPr/>
          <p:nvPr/>
        </p:nvSpPr>
        <p:spPr>
          <a:xfrm>
            <a:off x="801688" y="1611155"/>
            <a:ext cx="10742612" cy="646331"/>
          </a:xfrm>
          <a:prstGeom prst="rect">
            <a:avLst/>
          </a:prstGeom>
        </p:spPr>
        <p:txBody>
          <a:bodyPr wrap="square">
            <a:spAutoFit/>
          </a:bodyPr>
          <a:lstStyle/>
          <a:p>
            <a:pPr lvl="0" algn="ctr"/>
            <a:r>
              <a:rPr lang="ru-RU" b="1" dirty="0"/>
              <a:t>Внешняя оценка организации образования проводится экспертной группой, сформированной </a:t>
            </a:r>
            <a:r>
              <a:rPr lang="ru-RU" b="1" dirty="0" err="1"/>
              <a:t>аккредитационным</a:t>
            </a:r>
            <a:r>
              <a:rPr lang="ru-RU" b="1" dirty="0"/>
              <a:t> агентством.</a:t>
            </a:r>
          </a:p>
        </p:txBody>
      </p:sp>
      <p:sp>
        <p:nvSpPr>
          <p:cNvPr id="10" name="TextBox 9"/>
          <p:cNvSpPr txBox="1"/>
          <p:nvPr/>
        </p:nvSpPr>
        <p:spPr>
          <a:xfrm>
            <a:off x="2166367" y="2642474"/>
            <a:ext cx="2439129" cy="400110"/>
          </a:xfrm>
          <a:prstGeom prst="rect">
            <a:avLst/>
          </a:prstGeom>
          <a:noFill/>
        </p:spPr>
        <p:txBody>
          <a:bodyPr wrap="none" rtlCol="0">
            <a:spAutoFit/>
          </a:bodyPr>
          <a:lstStyle/>
          <a:p>
            <a:pPr lvl="0"/>
            <a:r>
              <a:rPr lang="ru-RU" sz="2000" b="1" i="1" dirty="0"/>
              <a:t>Экспертная группа </a:t>
            </a:r>
          </a:p>
        </p:txBody>
      </p:sp>
      <p:sp>
        <p:nvSpPr>
          <p:cNvPr id="12" name="Стрелка вправо 11"/>
          <p:cNvSpPr/>
          <p:nvPr/>
        </p:nvSpPr>
        <p:spPr>
          <a:xfrm>
            <a:off x="4745038" y="3200400"/>
            <a:ext cx="1427956" cy="780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173192" y="2517487"/>
            <a:ext cx="4935141" cy="15962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TextBox 13"/>
          <p:cNvSpPr txBox="1"/>
          <p:nvPr/>
        </p:nvSpPr>
        <p:spPr>
          <a:xfrm>
            <a:off x="7525346" y="2550660"/>
            <a:ext cx="3309560" cy="400110"/>
          </a:xfrm>
          <a:prstGeom prst="rect">
            <a:avLst/>
          </a:prstGeom>
          <a:noFill/>
        </p:spPr>
        <p:txBody>
          <a:bodyPr wrap="none" rtlCol="0">
            <a:spAutoFit/>
          </a:bodyPr>
          <a:lstStyle/>
          <a:p>
            <a:pPr lvl="0"/>
            <a:r>
              <a:rPr lang="ru-RU" sz="2000" b="1" i="1" dirty="0" smtClean="0"/>
              <a:t>Состав экспертной группы</a:t>
            </a:r>
            <a:endParaRPr lang="ru-RU" sz="2000" b="1" i="1" dirty="0"/>
          </a:p>
        </p:txBody>
      </p:sp>
      <p:sp>
        <p:nvSpPr>
          <p:cNvPr id="15" name="TextBox 14"/>
          <p:cNvSpPr txBox="1"/>
          <p:nvPr/>
        </p:nvSpPr>
        <p:spPr>
          <a:xfrm>
            <a:off x="2225626" y="3503168"/>
            <a:ext cx="2379870" cy="523220"/>
          </a:xfrm>
          <a:prstGeom prst="rect">
            <a:avLst/>
          </a:prstGeom>
          <a:noFill/>
        </p:spPr>
        <p:txBody>
          <a:bodyPr wrap="square" rtlCol="0">
            <a:spAutoFit/>
          </a:bodyPr>
          <a:lstStyle/>
          <a:p>
            <a:pPr algn="ctr"/>
            <a:r>
              <a:rPr lang="en-US" sz="2800" b="1" dirty="0" smtClean="0">
                <a:solidFill>
                  <a:srgbClr val="C00000"/>
                </a:solidFill>
              </a:rPr>
              <a:t>3-</a:t>
            </a:r>
            <a:r>
              <a:rPr lang="ru-RU" sz="2800" b="1" dirty="0" smtClean="0">
                <a:solidFill>
                  <a:srgbClr val="C00000"/>
                </a:solidFill>
              </a:rPr>
              <a:t>7</a:t>
            </a:r>
            <a:r>
              <a:rPr lang="ru-RU" sz="2800" dirty="0" smtClean="0"/>
              <a:t> экспертов</a:t>
            </a:r>
            <a:endParaRPr lang="ru-RU" sz="2800" dirty="0"/>
          </a:p>
        </p:txBody>
      </p:sp>
      <p:pic>
        <p:nvPicPr>
          <p:cNvPr id="20" name="Рисунок 1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1038" y="2778116"/>
            <a:ext cx="1361277" cy="1335912"/>
          </a:xfrm>
          <a:prstGeom prst="rect">
            <a:avLst/>
          </a:prstGeom>
        </p:spPr>
      </p:pic>
      <p:sp>
        <p:nvSpPr>
          <p:cNvPr id="22" name="TextBox 21"/>
          <p:cNvSpPr txBox="1"/>
          <p:nvPr/>
        </p:nvSpPr>
        <p:spPr>
          <a:xfrm>
            <a:off x="7606238" y="2946938"/>
            <a:ext cx="3502095" cy="1077218"/>
          </a:xfrm>
          <a:prstGeom prst="rect">
            <a:avLst/>
          </a:prstGeom>
          <a:noFill/>
        </p:spPr>
        <p:txBody>
          <a:bodyPr wrap="square" rtlCol="0">
            <a:spAutoFit/>
          </a:bodyPr>
          <a:lstStyle/>
          <a:p>
            <a:pPr marL="285750" lvl="0" indent="-285750">
              <a:buFont typeface="Wingdings" panose="05000000000000000000" pitchFamily="2" charset="2"/>
              <a:buChar char="Ø"/>
            </a:pPr>
            <a:r>
              <a:rPr lang="ru-RU" sz="1600" dirty="0" smtClean="0"/>
              <a:t>Эксперты из академической среды</a:t>
            </a:r>
          </a:p>
          <a:p>
            <a:pPr marL="285750" indent="-285750">
              <a:buFont typeface="Wingdings" panose="05000000000000000000" pitchFamily="2" charset="2"/>
              <a:buChar char="Ø"/>
            </a:pPr>
            <a:r>
              <a:rPr lang="ru-RU" sz="1600" dirty="0" smtClean="0"/>
              <a:t>Представители </a:t>
            </a:r>
            <a:r>
              <a:rPr lang="ru-RU" sz="1600" dirty="0"/>
              <a:t>рынка труда </a:t>
            </a:r>
            <a:endParaRPr lang="ru-RU" sz="1600" dirty="0" smtClean="0"/>
          </a:p>
          <a:p>
            <a:pPr marL="285750" lvl="0" indent="-285750">
              <a:buFont typeface="Wingdings" panose="05000000000000000000" pitchFamily="2" charset="2"/>
              <a:buChar char="Ø"/>
            </a:pPr>
            <a:r>
              <a:rPr lang="ru-RU" sz="1600" dirty="0" smtClean="0"/>
              <a:t>Студенты</a:t>
            </a:r>
          </a:p>
          <a:p>
            <a:pPr marL="285750" lvl="0" indent="-285750">
              <a:buFont typeface="Wingdings" panose="05000000000000000000" pitchFamily="2" charset="2"/>
              <a:buChar char="Ø"/>
            </a:pPr>
            <a:r>
              <a:rPr lang="ru-RU" sz="1600" dirty="0" smtClean="0"/>
              <a:t>Международные эксперты</a:t>
            </a:r>
            <a:endParaRPr lang="ru-RU" sz="1600" dirty="0"/>
          </a:p>
        </p:txBody>
      </p:sp>
      <p:sp>
        <p:nvSpPr>
          <p:cNvPr id="23" name="Прямоугольник 22"/>
          <p:cNvSpPr/>
          <p:nvPr/>
        </p:nvSpPr>
        <p:spPr>
          <a:xfrm>
            <a:off x="2252315" y="4689440"/>
            <a:ext cx="6781800" cy="15962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28" name="Рисунок 2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04715" y="4721464"/>
            <a:ext cx="1895319" cy="1564195"/>
          </a:xfrm>
          <a:prstGeom prst="rect">
            <a:avLst/>
          </a:prstGeom>
        </p:spPr>
      </p:pic>
      <p:sp>
        <p:nvSpPr>
          <p:cNvPr id="24" name="TextBox 23"/>
          <p:cNvSpPr txBox="1"/>
          <p:nvPr/>
        </p:nvSpPr>
        <p:spPr>
          <a:xfrm>
            <a:off x="4243117" y="4825829"/>
            <a:ext cx="4772026" cy="1323439"/>
          </a:xfrm>
          <a:prstGeom prst="rect">
            <a:avLst/>
          </a:prstGeom>
          <a:noFill/>
        </p:spPr>
        <p:txBody>
          <a:bodyPr wrap="square" rtlCol="0">
            <a:spAutoFit/>
          </a:bodyPr>
          <a:lstStyle/>
          <a:p>
            <a:pPr lvl="0"/>
            <a:r>
              <a:rPr lang="ru-RU" sz="2000" b="1" i="1" dirty="0"/>
              <a:t>Ценным опытом проведения внешней оценки качества образования является </a:t>
            </a:r>
            <a:r>
              <a:rPr lang="ru-RU" sz="2000" b="1" i="1" dirty="0" smtClean="0"/>
              <a:t> привлечение </a:t>
            </a:r>
            <a:r>
              <a:rPr lang="ru-RU" sz="2000" b="1" i="1" dirty="0"/>
              <a:t>зарубежных экспертов</a:t>
            </a:r>
            <a:r>
              <a:rPr lang="ru-RU" sz="2000" b="1" i="1" dirty="0" smtClean="0"/>
              <a:t>,  </a:t>
            </a:r>
            <a:r>
              <a:rPr lang="ru-RU" sz="2000" b="1" i="1" dirty="0"/>
              <a:t>работодателей и </a:t>
            </a:r>
            <a:r>
              <a:rPr lang="ru-RU" sz="2000" b="1" i="1" dirty="0" smtClean="0"/>
              <a:t>студентов</a:t>
            </a:r>
            <a:endParaRPr lang="ru-RU" sz="2000" b="1" i="1" dirty="0"/>
          </a:p>
        </p:txBody>
      </p:sp>
      <p:pic>
        <p:nvPicPr>
          <p:cNvPr id="30" name="Рисунок 2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60732" y="2742282"/>
            <a:ext cx="1410061" cy="1281874"/>
          </a:xfrm>
          <a:prstGeom prst="rect">
            <a:avLst/>
          </a:prstGeom>
        </p:spPr>
      </p:pic>
    </p:spTree>
    <p:extLst>
      <p:ext uri="{BB962C8B-B14F-4D97-AF65-F5344CB8AC3E}">
        <p14:creationId xmlns="" xmlns:p14="http://schemas.microsoft.com/office/powerpoint/2010/main" val="323986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a:off x="0" y="-22861"/>
            <a:ext cx="12192000" cy="6858001"/>
            <a:chOff x="0" y="7538683"/>
            <a:chExt cx="12192000" cy="6858001"/>
          </a:xfrm>
        </p:grpSpPr>
        <p:pic>
          <p:nvPicPr>
            <p:cNvPr id="19" name="Рисунок 1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20" name="Прямоугольник 1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Овал 6"/>
          <p:cNvSpPr/>
          <p:nvPr/>
        </p:nvSpPr>
        <p:spPr>
          <a:xfrm>
            <a:off x="741514" y="1587818"/>
            <a:ext cx="4633826" cy="463382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4" name="Рисунок 3"/>
          <p:cNvPicPr>
            <a:picLocks noChangeAspect="1"/>
          </p:cNvPicPr>
          <p:nvPr/>
        </p:nvPicPr>
        <p:blipFill rotWithShape="1">
          <a:blip r:embed="rId4"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4"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aphicFrame>
        <p:nvGraphicFramePr>
          <p:cNvPr id="10" name="Схема 9"/>
          <p:cNvGraphicFramePr/>
          <p:nvPr>
            <p:extLst>
              <p:ext uri="{D42A27DB-BD31-4B8C-83A1-F6EECF244321}">
                <p14:modId xmlns="" xmlns:p14="http://schemas.microsoft.com/office/powerpoint/2010/main" val="2531929459"/>
              </p:ext>
            </p:extLst>
          </p:nvPr>
        </p:nvGraphicFramePr>
        <p:xfrm>
          <a:off x="5419724" y="1692648"/>
          <a:ext cx="6299497" cy="4457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Рисунок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960341" y="1865932"/>
            <a:ext cx="2168543" cy="1769613"/>
          </a:xfrm>
          <a:prstGeom prst="rect">
            <a:avLst/>
          </a:prstGeom>
        </p:spPr>
      </p:pic>
      <p:sp>
        <p:nvSpPr>
          <p:cNvPr id="3" name="Прямоугольник 2"/>
          <p:cNvSpPr/>
          <p:nvPr/>
        </p:nvSpPr>
        <p:spPr>
          <a:xfrm>
            <a:off x="671156" y="3690322"/>
            <a:ext cx="4746914" cy="461665"/>
          </a:xfrm>
          <a:prstGeom prst="rect">
            <a:avLst/>
          </a:prstGeom>
        </p:spPr>
        <p:txBody>
          <a:bodyPr wrap="square">
            <a:spAutoFit/>
          </a:bodyPr>
          <a:lstStyle/>
          <a:p>
            <a:pPr lvl="0" algn="ctr"/>
            <a:r>
              <a:rPr lang="ru-RU" sz="2400" b="1" dirty="0"/>
              <a:t>Руководитель экспертной </a:t>
            </a:r>
            <a:r>
              <a:rPr lang="ru-RU" sz="2400" b="1" dirty="0" smtClean="0"/>
              <a:t>группы</a:t>
            </a:r>
            <a:endParaRPr lang="ru-RU" sz="2400" b="1" dirty="0"/>
          </a:p>
        </p:txBody>
      </p:sp>
      <p:sp>
        <p:nvSpPr>
          <p:cNvPr id="6" name="Прямоугольник 5"/>
          <p:cNvSpPr/>
          <p:nvPr/>
        </p:nvSpPr>
        <p:spPr>
          <a:xfrm>
            <a:off x="1085303" y="4372639"/>
            <a:ext cx="3894937" cy="923330"/>
          </a:xfrm>
          <a:prstGeom prst="rect">
            <a:avLst/>
          </a:prstGeom>
        </p:spPr>
        <p:txBody>
          <a:bodyPr wrap="square">
            <a:spAutoFit/>
          </a:bodyPr>
          <a:lstStyle/>
          <a:p>
            <a:pPr algn="ctr"/>
            <a:r>
              <a:rPr lang="ru-RU" i="1" dirty="0" smtClean="0"/>
              <a:t>выполняет </a:t>
            </a:r>
            <a:r>
              <a:rPr lang="ru-RU" i="1" dirty="0"/>
              <a:t>функции по внутренней координации работы группы, ответственный за отчет</a:t>
            </a:r>
          </a:p>
        </p:txBody>
      </p:sp>
      <p:sp>
        <p:nvSpPr>
          <p:cNvPr id="8" name="Прямоугольник 7"/>
          <p:cNvSpPr/>
          <p:nvPr/>
        </p:nvSpPr>
        <p:spPr>
          <a:xfrm>
            <a:off x="897020" y="6272355"/>
            <a:ext cx="10324936" cy="517065"/>
          </a:xfrm>
          <a:prstGeom prst="rect">
            <a:avLst/>
          </a:prstGeom>
        </p:spPr>
        <p:txBody>
          <a:bodyPr wrap="square">
            <a:spAutoFit/>
          </a:bodyPr>
          <a:lstStyle/>
          <a:p>
            <a:pPr algn="just">
              <a:lnSpc>
                <a:spcPct val="115000"/>
              </a:lnSpc>
              <a:spcAft>
                <a:spcPts val="0"/>
              </a:spcAft>
            </a:pPr>
            <a:r>
              <a:rPr lang="ru-RU" sz="1200" i="1" dirty="0">
                <a:latin typeface="Arial" panose="020B0604020202020204" pitchFamily="34" charset="0"/>
                <a:ea typeface="Times New Roman" panose="02020603050405020304" pitchFamily="18" charset="0"/>
                <a:cs typeface="Times New Roman" panose="02020603050405020304" pitchFamily="18" charset="0"/>
              </a:rPr>
              <a:t>Работу экспертной группы во время визита координируют менеджер агентства, который входит в состав группы, и ответственное лицо со стороны вуза (ОЛВ).</a:t>
            </a:r>
            <a:endParaRPr lang="ru-RU"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957129" y="6297993"/>
            <a:ext cx="106053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075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199"/>
            <a:ext cx="12192000" cy="6858001"/>
            <a:chOff x="0" y="7538683"/>
            <a:chExt cx="12192000" cy="6858001"/>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aphicFrame>
        <p:nvGraphicFramePr>
          <p:cNvPr id="7" name="Схема 6"/>
          <p:cNvGraphicFramePr/>
          <p:nvPr>
            <p:extLst>
              <p:ext uri="{D42A27DB-BD31-4B8C-83A1-F6EECF244321}">
                <p14:modId xmlns="" xmlns:p14="http://schemas.microsoft.com/office/powerpoint/2010/main" val="2695125738"/>
              </p:ext>
            </p:extLst>
          </p:nvPr>
        </p:nvGraphicFramePr>
        <p:xfrm>
          <a:off x="199810" y="2479094"/>
          <a:ext cx="11509828" cy="3526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2977741" y="1690370"/>
            <a:ext cx="6236515" cy="369332"/>
          </a:xfrm>
          <a:prstGeom prst="rect">
            <a:avLst/>
          </a:prstGeom>
          <a:noFill/>
        </p:spPr>
        <p:txBody>
          <a:bodyPr wrap="none" rtlCol="0">
            <a:spAutoFit/>
          </a:bodyPr>
          <a:lstStyle/>
          <a:p>
            <a:pPr lvl="0"/>
            <a:r>
              <a:rPr lang="ru-RU" b="1" dirty="0"/>
              <a:t>Внешняя оценка заключается в следующих трех операциях</a:t>
            </a:r>
            <a:r>
              <a:rPr lang="ru-RU" b="1" dirty="0" smtClean="0"/>
              <a:t>:</a:t>
            </a:r>
            <a:endParaRPr lang="ru-RU" b="1" dirty="0"/>
          </a:p>
        </p:txBody>
      </p:sp>
    </p:spTree>
    <p:extLst>
      <p:ext uri="{BB962C8B-B14F-4D97-AF65-F5344CB8AC3E}">
        <p14:creationId xmlns="" xmlns:p14="http://schemas.microsoft.com/office/powerpoint/2010/main" val="278080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3" name="Прямоугольник 2"/>
          <p:cNvSpPr/>
          <p:nvPr/>
        </p:nvSpPr>
        <p:spPr>
          <a:xfrm>
            <a:off x="1954138" y="1770349"/>
            <a:ext cx="8787926" cy="369332"/>
          </a:xfrm>
          <a:prstGeom prst="rect">
            <a:avLst/>
          </a:prstGeom>
        </p:spPr>
        <p:txBody>
          <a:bodyPr wrap="square">
            <a:spAutoFit/>
          </a:bodyPr>
          <a:lstStyle/>
          <a:p>
            <a:pPr indent="450215" algn="just">
              <a:spcAft>
                <a:spcPts val="0"/>
              </a:spcAft>
            </a:pPr>
            <a:r>
              <a:rPr lang="ru-RU" b="1" dirty="0">
                <a:latin typeface="Arial" panose="020B0604020202020204" pitchFamily="34" charset="0"/>
                <a:ea typeface="Times New Roman" panose="02020603050405020304" pitchFamily="18" charset="0"/>
              </a:rPr>
              <a:t>ОСНОВНЫЕ ХАРАКТЕРИСТИКИ ПРОЦЕССА ЭКСПЕРТИЗЫ</a:t>
            </a:r>
            <a:r>
              <a:rPr lang="ru-RU" b="1" dirty="0" smtClean="0">
                <a:latin typeface="Arial" panose="020B0604020202020204" pitchFamily="34" charset="0"/>
                <a:ea typeface="Times New Roman" panose="02020603050405020304" pitchFamily="18" charset="0"/>
              </a:rPr>
              <a:t>:</a:t>
            </a:r>
            <a:endParaRPr lang="ru-RU" b="1" dirty="0">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ext uri="{D42A27DB-BD31-4B8C-83A1-F6EECF244321}">
                <p14:modId xmlns="" xmlns:p14="http://schemas.microsoft.com/office/powerpoint/2010/main" val="4121093776"/>
              </p:ext>
            </p:extLst>
          </p:nvPr>
        </p:nvGraphicFramePr>
        <p:xfrm>
          <a:off x="1113801" y="2515428"/>
          <a:ext cx="9964395" cy="3289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07808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0" y="-22861"/>
            <a:ext cx="12192000" cy="6858001"/>
            <a:chOff x="0" y="7538683"/>
            <a:chExt cx="12192000" cy="6858001"/>
          </a:xfrm>
        </p:grpSpPr>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1" name="Прямоугольник 10"/>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89192"/>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graphicFrame>
        <p:nvGraphicFramePr>
          <p:cNvPr id="8" name="Схема 7"/>
          <p:cNvGraphicFramePr/>
          <p:nvPr>
            <p:extLst>
              <p:ext uri="{D42A27DB-BD31-4B8C-83A1-F6EECF244321}">
                <p14:modId xmlns="" xmlns:p14="http://schemas.microsoft.com/office/powerpoint/2010/main" val="178730340"/>
              </p:ext>
            </p:extLst>
          </p:nvPr>
        </p:nvGraphicFramePr>
        <p:xfrm>
          <a:off x="1041682" y="2690516"/>
          <a:ext cx="9864695" cy="3277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3599276" y="1690370"/>
            <a:ext cx="3779946" cy="410882"/>
          </a:xfrm>
          <a:prstGeom prst="rect">
            <a:avLst/>
          </a:prstGeom>
        </p:spPr>
        <p:txBody>
          <a:bodyPr wrap="none">
            <a:spAutoFit/>
          </a:bodyPr>
          <a:lstStyle/>
          <a:p>
            <a:pPr marL="450215" algn="just">
              <a:lnSpc>
                <a:spcPct val="115000"/>
              </a:lnSpc>
              <a:spcAft>
                <a:spcPts val="0"/>
              </a:spcAft>
            </a:pPr>
            <a:r>
              <a:rPr lang="ru-RU" b="1" dirty="0">
                <a:latin typeface="Arial" panose="020B0604020202020204" pitchFamily="34" charset="0"/>
                <a:ea typeface="Times New Roman" panose="02020603050405020304" pitchFamily="18" charset="0"/>
                <a:cs typeface="Times New Roman" panose="02020603050405020304" pitchFamily="18" charset="0"/>
              </a:rPr>
              <a:t>ПРИНЦИПЫ ЭКСПЕРТИЗЫ:</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74354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0" y="-22861"/>
            <a:ext cx="12192000" cy="6858001"/>
            <a:chOff x="0" y="7538683"/>
            <a:chExt cx="12192000" cy="6858001"/>
          </a:xfrm>
        </p:grpSpPr>
        <p:pic>
          <p:nvPicPr>
            <p:cNvPr id="11" name="Рисунок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2" name="Прямоугольник 11"/>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8" name="Скругленный прямоугольник 7"/>
          <p:cNvSpPr/>
          <p:nvPr/>
        </p:nvSpPr>
        <p:spPr>
          <a:xfrm>
            <a:off x="1133475" y="2649197"/>
            <a:ext cx="10058400" cy="2961028"/>
          </a:xfrm>
          <a:prstGeom prst="roundRect">
            <a:avLst>
              <a:gd name="adj" fmla="val 476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9" name="Скругленный прямоугольник 8"/>
          <p:cNvSpPr/>
          <p:nvPr/>
        </p:nvSpPr>
        <p:spPr>
          <a:xfrm>
            <a:off x="1133475" y="2133600"/>
            <a:ext cx="10058400" cy="657225"/>
          </a:xfrm>
          <a:prstGeom prst="roundRect">
            <a:avLst>
              <a:gd name="adj" fmla="val 4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339055" y="3046363"/>
            <a:ext cx="9513887" cy="2308324"/>
          </a:xfrm>
          <a:prstGeom prst="rect">
            <a:avLst/>
          </a:prstGeom>
          <a:noFill/>
        </p:spPr>
        <p:txBody>
          <a:bodyPr wrap="square" rtlCol="0">
            <a:spAutoFit/>
          </a:bodyPr>
          <a:lstStyle/>
          <a:p>
            <a:pPr algn="just"/>
            <a:r>
              <a:rPr lang="ru-RU" dirty="0" smtClean="0"/>
              <a:t>	Перед </a:t>
            </a:r>
            <a:r>
              <a:rPr lang="ru-RU" dirty="0"/>
              <a:t>посещением вуза координатор агентства вместе с руководителем экспертной группы составляют план внешнего посещения и согласовывают его с руководством вуза.</a:t>
            </a:r>
          </a:p>
          <a:p>
            <a:pPr algn="just"/>
            <a:r>
              <a:rPr lang="ru-RU" dirty="0" smtClean="0"/>
              <a:t>	Эксперты </a:t>
            </a:r>
            <a:r>
              <a:rPr lang="ru-RU" dirty="0"/>
              <a:t>должны быть подготовлены к процедуре внешней оценки заранее. Они должны внимательно изучить материалы, предоставленные координатором группы и вузом, включая стандарты аккредитации и отчет о самооценке, а также разработать каталог вопросов для проведения интервью.</a:t>
            </a:r>
          </a:p>
          <a:p>
            <a:pPr algn="just"/>
            <a:r>
              <a:rPr lang="ru-RU" dirty="0" smtClean="0"/>
              <a:t>	Члены </a:t>
            </a:r>
            <a:r>
              <a:rPr lang="ru-RU" dirty="0"/>
              <a:t>экспертной группы осуществляют свою деятельность на основе Кодекса чести экспертов и трудового договора с агентством</a:t>
            </a:r>
            <a:r>
              <a:rPr lang="ru-RU" dirty="0" smtClean="0"/>
              <a:t>.</a:t>
            </a:r>
            <a:endParaRPr lang="ru-RU" dirty="0"/>
          </a:p>
        </p:txBody>
      </p:sp>
    </p:spTree>
    <p:extLst>
      <p:ext uri="{BB962C8B-B14F-4D97-AF65-F5344CB8AC3E}">
        <p14:creationId xmlns="" xmlns:p14="http://schemas.microsoft.com/office/powerpoint/2010/main" val="337285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0" y="-22861"/>
            <a:ext cx="12192000" cy="6858001"/>
            <a:chOff x="0" y="7538683"/>
            <a:chExt cx="12192000" cy="6858001"/>
          </a:xfrm>
        </p:grpSpPr>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538684"/>
              <a:ext cx="12192000" cy="6858000"/>
            </a:xfrm>
            <a:prstGeom prst="rect">
              <a:avLst/>
            </a:prstGeom>
            <a:effectLst/>
          </p:spPr>
        </p:pic>
        <p:sp>
          <p:nvSpPr>
            <p:cNvPr id="10" name="Прямоугольник 9"/>
            <p:cNvSpPr/>
            <p:nvPr/>
          </p:nvSpPr>
          <p:spPr>
            <a:xfrm>
              <a:off x="0" y="7538683"/>
              <a:ext cx="12192000" cy="6858001"/>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4" name="Рисунок 3"/>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5372100" y="-5372100"/>
            <a:ext cx="1447800" cy="12192000"/>
          </a:xfrm>
          <a:prstGeom prst="rect">
            <a:avLst/>
          </a:prstGeom>
        </p:spPr>
      </p:pic>
      <p:sp>
        <p:nvSpPr>
          <p:cNvPr id="2" name="Заголовок 1"/>
          <p:cNvSpPr>
            <a:spLocks noGrp="1"/>
          </p:cNvSpPr>
          <p:nvPr>
            <p:ph type="title"/>
          </p:nvPr>
        </p:nvSpPr>
        <p:spPr>
          <a:xfrm>
            <a:off x="801688" y="182403"/>
            <a:ext cx="10515600" cy="1325563"/>
          </a:xfrm>
        </p:spPr>
        <p:txBody>
          <a:bodyPr>
            <a:noAutofit/>
          </a:bodyPr>
          <a:lstStyle/>
          <a:p>
            <a:r>
              <a:rPr lang="ru-RU" sz="3200" b="1" dirty="0">
                <a:solidFill>
                  <a:schemeClr val="bg1"/>
                </a:solidFill>
                <a:effectLst>
                  <a:outerShdw blurRad="38100" dist="38100" dir="2700000" algn="tl">
                    <a:srgbClr val="000000">
                      <a:alpha val="43137"/>
                    </a:srgbClr>
                  </a:outerShdw>
                </a:effectLst>
              </a:rPr>
              <a:t>Внешний аудит его принципы </a:t>
            </a:r>
            <a:endParaRPr lang="ru-RU" sz="3200" dirty="0">
              <a:solidFill>
                <a:schemeClr val="bg1"/>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cstate="print">
            <a:extLst>
              <a:ext uri="{28A0092B-C50C-407E-A947-70E740481C1C}">
                <a14:useLocalDpi xmlns="" xmlns:a14="http://schemas.microsoft.com/office/drawing/2010/main" val="0"/>
              </a:ext>
            </a:extLst>
          </a:blip>
          <a:srcRect l="82963"/>
          <a:stretch/>
        </p:blipFill>
        <p:spPr>
          <a:xfrm rot="16200000">
            <a:off x="6073140" y="739140"/>
            <a:ext cx="45719" cy="12192000"/>
          </a:xfrm>
          <a:prstGeom prst="rect">
            <a:avLst/>
          </a:prstGeom>
        </p:spPr>
      </p:pic>
      <p:sp>
        <p:nvSpPr>
          <p:cNvPr id="6" name="Прямоугольник 5"/>
          <p:cNvSpPr/>
          <p:nvPr/>
        </p:nvSpPr>
        <p:spPr>
          <a:xfrm>
            <a:off x="3884341" y="1630205"/>
            <a:ext cx="4350293" cy="423514"/>
          </a:xfrm>
          <a:prstGeom prst="rect">
            <a:avLst/>
          </a:prstGeom>
        </p:spPr>
        <p:txBody>
          <a:bodyPr wrap="none">
            <a:spAutoFit/>
          </a:bodyPr>
          <a:lstStyle/>
          <a:p>
            <a:pPr indent="342900" algn="just">
              <a:lnSpc>
                <a:spcPct val="115000"/>
              </a:lnSpc>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Принципы работы экспертов:</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 xmlns:p14="http://schemas.microsoft.com/office/powerpoint/2010/main" val="2534788488"/>
              </p:ext>
            </p:extLst>
          </p:nvPr>
        </p:nvGraphicFramePr>
        <p:xfrm>
          <a:off x="558800" y="2093721"/>
          <a:ext cx="11176000" cy="4421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742392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a3a69be6d8f756c967c5ef58fac81ffb4ba74a1"/>
</p:tagLst>
</file>

<file path=ppt/theme/theme1.xml><?xml version="1.0" encoding="utf-8"?>
<a:theme xmlns:a="http://schemas.openxmlformats.org/drawingml/2006/main" name="Тема Office">
  <a:themeElements>
    <a:clrScheme name="ПГУ 2014">
      <a:dk1>
        <a:sysClr val="windowText" lastClr="000000"/>
      </a:dk1>
      <a:lt1>
        <a:sysClr val="window" lastClr="FFFFFF"/>
      </a:lt1>
      <a:dk2>
        <a:srgbClr val="063C64"/>
      </a:dk2>
      <a:lt2>
        <a:srgbClr val="B4DCFA"/>
      </a:lt2>
      <a:accent1>
        <a:srgbClr val="0B6EB9"/>
      </a:accent1>
      <a:accent2>
        <a:srgbClr val="00B0F0"/>
      </a:accent2>
      <a:accent3>
        <a:srgbClr val="86D63E"/>
      </a:accent3>
      <a:accent4>
        <a:srgbClr val="32C1C8"/>
      </a:accent4>
      <a:accent5>
        <a:srgbClr val="FF8021"/>
      </a:accent5>
      <a:accent6>
        <a:srgbClr val="F14124"/>
      </a:accent6>
      <a:hlink>
        <a:srgbClr val="56C7AA"/>
      </a:hlink>
      <a:folHlink>
        <a:srgbClr val="59A8D1"/>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971</Words>
  <Application>Microsoft Office PowerPoint</Application>
  <PresentationFormat>Произвольный</PresentationFormat>
  <Paragraphs>127</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Принципы внешнего аудита и технология написания отчета по внешнему аудиту</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Внешний аудит его принципы </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КЛЮЧЕВЫЕ ТРЕНДЫ БОЛОНСКОГО ПРОЦЕССА В КАЗАХСТАНСКИХ ВУЗАХ: АДАПТАЦИЯ И РАЗВИТИЕ</dc:title>
  <dc:creator>Rakym</dc:creator>
  <cp:lastModifiedBy>ПК</cp:lastModifiedBy>
  <cp:revision>162</cp:revision>
  <dcterms:created xsi:type="dcterms:W3CDTF">2014-02-03T08:45:30Z</dcterms:created>
  <dcterms:modified xsi:type="dcterms:W3CDTF">2014-02-04T18:15:45Z</dcterms:modified>
</cp:coreProperties>
</file>