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7" r:id="rId2"/>
    <p:sldId id="288" r:id="rId3"/>
    <p:sldId id="259" r:id="rId4"/>
    <p:sldId id="306" r:id="rId5"/>
    <p:sldId id="305" r:id="rId6"/>
    <p:sldId id="307" r:id="rId7"/>
    <p:sldId id="289" r:id="rId8"/>
    <p:sldId id="296" r:id="rId9"/>
    <p:sldId id="308" r:id="rId10"/>
    <p:sldId id="298" r:id="rId11"/>
    <p:sldId id="299" r:id="rId12"/>
    <p:sldId id="300" r:id="rId13"/>
    <p:sldId id="301" r:id="rId14"/>
    <p:sldId id="286" r:id="rId15"/>
    <p:sldId id="310" r:id="rId16"/>
    <p:sldId id="303" r:id="rId17"/>
    <p:sldId id="265" r:id="rId18"/>
    <p:sldId id="276" r:id="rId19"/>
  </p:sldIdLst>
  <p:sldSz cx="12192000" cy="6858000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1" autoAdjust="0"/>
    <p:restoredTop sz="96380" autoAdjust="0"/>
  </p:normalViewPr>
  <p:slideViewPr>
    <p:cSldViewPr snapToGrid="0" showGuides="1">
      <p:cViewPr varScale="1">
        <p:scale>
          <a:sx n="81" d="100"/>
          <a:sy n="81" d="100"/>
        </p:scale>
        <p:origin x="90" y="51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1546391752577388E-3"/>
                  <c:y val="0.3069909549316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173252321100045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Near abroad</c:v>
                </c:pt>
                <c:pt idx="1">
                  <c:v>Far abroad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17151712"/>
        <c:axId val="-1417149536"/>
        <c:axId val="0"/>
      </c:bar3DChart>
      <c:catAx>
        <c:axId val="-141715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17149536"/>
        <c:crosses val="autoZero"/>
        <c:auto val="1"/>
        <c:lblAlgn val="ctr"/>
        <c:lblOffset val="100"/>
        <c:noMultiLvlLbl val="0"/>
      </c:catAx>
      <c:valAx>
        <c:axId val="-1417149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4171517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224425750951797E-3"/>
                  <c:y val="0.17041267531350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322398493525224E-3"/>
                  <c:y val="0.38247866034685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23537972055093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</c:v>
                </c:pt>
                <c:pt idx="1">
                  <c:v>55</c:v>
                </c:pt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60503168"/>
        <c:axId val="-1460500448"/>
        <c:axId val="0"/>
      </c:bar3DChart>
      <c:catAx>
        <c:axId val="-146050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60500448"/>
        <c:crosses val="autoZero"/>
        <c:auto val="1"/>
        <c:lblAlgn val="ctr"/>
        <c:lblOffset val="100"/>
        <c:noMultiLvlLbl val="0"/>
      </c:catAx>
      <c:valAx>
        <c:axId val="-1460500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4605031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363728910958429E-2"/>
                  <c:y val="-5.77050607371830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189496781060999E-2"/>
                  <c:y val="-4.9952013056603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915302529353296E-2"/>
                  <c:y val="-3.89850483510094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74000000</c:v>
                </c:pt>
                <c:pt idx="1">
                  <c:v>75000000</c:v>
                </c:pt>
                <c:pt idx="2">
                  <c:v>64000000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460508064"/>
        <c:axId val="-1460507520"/>
        <c:axId val="0"/>
      </c:bar3DChart>
      <c:catAx>
        <c:axId val="-146050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60507520"/>
        <c:crosses val="autoZero"/>
        <c:auto val="1"/>
        <c:lblAlgn val="ctr"/>
        <c:lblOffset val="100"/>
        <c:noMultiLvlLbl val="0"/>
      </c:catAx>
      <c:valAx>
        <c:axId val="-1460507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14605080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21804E-1F33-420C-A77F-E18689E406E3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1CAF7C-6968-41ED-A777-9F0587135147}">
      <dgm:prSet/>
      <dgm:spPr/>
      <dgm:t>
        <a:bodyPr/>
        <a:lstStyle/>
        <a:p>
          <a:pPr rtl="0"/>
          <a:r>
            <a:rPr lang="en-US" b="0" i="0" dirty="0" smtClean="0"/>
            <a:t>International association on an exchange of student's and technical training (IAESTE), joining date – November, 2003</a:t>
          </a:r>
          <a:endParaRPr lang="ru-RU" dirty="0"/>
        </a:p>
      </dgm:t>
    </dgm:pt>
    <dgm:pt modelId="{176B3244-95CD-4872-8B2B-082842087C78}" type="parTrans" cxnId="{3573FC0E-EE9B-4C68-B8A2-F679029B34BC}">
      <dgm:prSet/>
      <dgm:spPr/>
      <dgm:t>
        <a:bodyPr/>
        <a:lstStyle/>
        <a:p>
          <a:endParaRPr lang="ru-RU"/>
        </a:p>
      </dgm:t>
    </dgm:pt>
    <dgm:pt modelId="{257A5FEC-09CB-4A9C-8162-4E567EF759FA}" type="sibTrans" cxnId="{3573FC0E-EE9B-4C68-B8A2-F679029B34BC}">
      <dgm:prSet/>
      <dgm:spPr/>
      <dgm:t>
        <a:bodyPr/>
        <a:lstStyle/>
        <a:p>
          <a:endParaRPr lang="ru-RU"/>
        </a:p>
      </dgm:t>
    </dgm:pt>
    <dgm:pt modelId="{B8F1645D-574C-42C3-B6B1-191B1416D3FA}">
      <dgm:prSet/>
      <dgm:spPr/>
      <dgm:t>
        <a:bodyPr/>
        <a:lstStyle/>
        <a:p>
          <a:pPr rtl="0"/>
          <a:r>
            <a:rPr lang="en-US" b="0" i="0" smtClean="0"/>
            <a:t>Association of educational and scientific institutions "Siberian Open University", joining date – September, 2005</a:t>
          </a:r>
          <a:endParaRPr lang="ru-RU" dirty="0"/>
        </a:p>
      </dgm:t>
    </dgm:pt>
    <dgm:pt modelId="{A21FA178-D361-40D4-BB0C-6BDDB6827832}" type="parTrans" cxnId="{B2B282FD-0BEA-400F-BE83-5100D39C51B3}">
      <dgm:prSet/>
      <dgm:spPr/>
      <dgm:t>
        <a:bodyPr/>
        <a:lstStyle/>
        <a:p>
          <a:endParaRPr lang="ru-RU"/>
        </a:p>
      </dgm:t>
    </dgm:pt>
    <dgm:pt modelId="{1F341049-BA00-4EB9-8F5F-0F51B0BD9FBD}" type="sibTrans" cxnId="{B2B282FD-0BEA-400F-BE83-5100D39C51B3}">
      <dgm:prSet/>
      <dgm:spPr/>
      <dgm:t>
        <a:bodyPr/>
        <a:lstStyle/>
        <a:p>
          <a:endParaRPr lang="ru-RU"/>
        </a:p>
      </dgm:t>
    </dgm:pt>
    <dgm:pt modelId="{BA0CD24C-84B1-4496-8793-B9DE2EE679B0}">
      <dgm:prSet/>
      <dgm:spPr/>
      <dgm:t>
        <a:bodyPr/>
        <a:lstStyle/>
        <a:p>
          <a:pPr rtl="0"/>
          <a:r>
            <a:rPr lang="en-US" b="0" i="0" smtClean="0"/>
            <a:t>CAMAN Central Asian fund of development of management, joining date – November, 2006</a:t>
          </a:r>
          <a:endParaRPr lang="ru-RU" dirty="0"/>
        </a:p>
      </dgm:t>
    </dgm:pt>
    <dgm:pt modelId="{18071D30-AD4C-4FC3-9997-BBD18200269A}" type="parTrans" cxnId="{615303B1-4C35-4269-A453-1C567FC5B2E6}">
      <dgm:prSet/>
      <dgm:spPr/>
      <dgm:t>
        <a:bodyPr/>
        <a:lstStyle/>
        <a:p>
          <a:endParaRPr lang="ru-RU"/>
        </a:p>
      </dgm:t>
    </dgm:pt>
    <dgm:pt modelId="{4EF83D5C-1886-436A-86BA-309FD9F898DC}" type="sibTrans" cxnId="{615303B1-4C35-4269-A453-1C567FC5B2E6}">
      <dgm:prSet/>
      <dgm:spPr/>
      <dgm:t>
        <a:bodyPr/>
        <a:lstStyle/>
        <a:p>
          <a:endParaRPr lang="ru-RU"/>
        </a:p>
      </dgm:t>
    </dgm:pt>
    <dgm:pt modelId="{6ABD544A-A742-4C0C-98DE-896EE3D3C720}">
      <dgm:prSet/>
      <dgm:spPr/>
      <dgm:t>
        <a:bodyPr/>
        <a:lstStyle/>
        <a:p>
          <a:pPr rtl="0"/>
          <a:r>
            <a:rPr lang="en-US" b="0" i="0" smtClean="0"/>
            <a:t>Association of users of a scientific and educational computer network of Kazakhstan (KazRENA), joining date – September, 2007</a:t>
          </a:r>
          <a:endParaRPr lang="ru-RU" dirty="0"/>
        </a:p>
      </dgm:t>
    </dgm:pt>
    <dgm:pt modelId="{AD8909BD-A008-461A-A3BA-2B5BDBE50E50}" type="parTrans" cxnId="{E884C4BA-7558-46F6-B9C3-F9FE156E9C45}">
      <dgm:prSet/>
      <dgm:spPr/>
      <dgm:t>
        <a:bodyPr/>
        <a:lstStyle/>
        <a:p>
          <a:endParaRPr lang="ru-RU"/>
        </a:p>
      </dgm:t>
    </dgm:pt>
    <dgm:pt modelId="{179F15C7-CB27-427C-973A-E5FCFC53EDC2}" type="sibTrans" cxnId="{E884C4BA-7558-46F6-B9C3-F9FE156E9C45}">
      <dgm:prSet/>
      <dgm:spPr/>
      <dgm:t>
        <a:bodyPr/>
        <a:lstStyle/>
        <a:p>
          <a:endParaRPr lang="ru-RU"/>
        </a:p>
      </dgm:t>
    </dgm:pt>
    <dgm:pt modelId="{F8C37B53-A24B-48AA-98AE-51F074E8F193}">
      <dgm:prSet/>
      <dgm:spPr/>
      <dgm:t>
        <a:bodyPr/>
        <a:lstStyle/>
        <a:p>
          <a:pPr rtl="0"/>
          <a:r>
            <a:rPr lang="en-US" b="0" i="0" dirty="0" smtClean="0"/>
            <a:t>Academy of electric technical sciences of the Russian Federation, joining date – November, 2007</a:t>
          </a:r>
          <a:endParaRPr lang="ru-RU" dirty="0"/>
        </a:p>
      </dgm:t>
    </dgm:pt>
    <dgm:pt modelId="{237F498B-F1A3-4292-8824-19A6EDC98EE4}" type="parTrans" cxnId="{EA3F106E-376A-4D23-9B8B-48E6335448EB}">
      <dgm:prSet/>
      <dgm:spPr/>
      <dgm:t>
        <a:bodyPr/>
        <a:lstStyle/>
        <a:p>
          <a:endParaRPr lang="ru-RU"/>
        </a:p>
      </dgm:t>
    </dgm:pt>
    <dgm:pt modelId="{4BA2CBB8-DDEE-47B2-9172-16E979342D27}" type="sibTrans" cxnId="{EA3F106E-376A-4D23-9B8B-48E6335448EB}">
      <dgm:prSet/>
      <dgm:spPr/>
      <dgm:t>
        <a:bodyPr/>
        <a:lstStyle/>
        <a:p>
          <a:endParaRPr lang="ru-RU"/>
        </a:p>
      </dgm:t>
    </dgm:pt>
    <dgm:pt modelId="{D46E644C-7A32-4410-9B00-598F42C8E8E6}">
      <dgm:prSet/>
      <dgm:spPr/>
      <dgm:t>
        <a:bodyPr/>
        <a:lstStyle/>
        <a:p>
          <a:pPr rtl="0"/>
          <a:r>
            <a:rPr lang="en-US" b="0" i="0" dirty="0" smtClean="0"/>
            <a:t>Association of Asian universities, joining date – July, 2013.</a:t>
          </a:r>
          <a:endParaRPr lang="ru-RU" dirty="0"/>
        </a:p>
      </dgm:t>
    </dgm:pt>
    <dgm:pt modelId="{428F4C81-538A-4A28-A4AE-89DF22D10D05}" type="parTrans" cxnId="{30D26A2D-7707-4319-9667-DAA78E27BD9C}">
      <dgm:prSet/>
      <dgm:spPr/>
      <dgm:t>
        <a:bodyPr/>
        <a:lstStyle/>
        <a:p>
          <a:endParaRPr lang="ru-RU"/>
        </a:p>
      </dgm:t>
    </dgm:pt>
    <dgm:pt modelId="{9541C8CA-3336-4BEB-ADDF-06696FBD5DA2}" type="sibTrans" cxnId="{30D26A2D-7707-4319-9667-DAA78E27BD9C}">
      <dgm:prSet/>
      <dgm:spPr/>
      <dgm:t>
        <a:bodyPr/>
        <a:lstStyle/>
        <a:p>
          <a:endParaRPr lang="ru-RU"/>
        </a:p>
      </dgm:t>
    </dgm:pt>
    <dgm:pt modelId="{906140CD-E163-4025-AD4B-7787D19B8B53}">
      <dgm:prSet/>
      <dgm:spPr/>
      <dgm:t>
        <a:bodyPr/>
        <a:lstStyle/>
        <a:p>
          <a:pPr rtl="0"/>
          <a:r>
            <a:rPr lang="en-US" b="0" i="0" dirty="0" smtClean="0"/>
            <a:t>Membership in the «Magna Charta </a:t>
          </a:r>
          <a:r>
            <a:rPr lang="en-US" b="0" i="0" dirty="0" err="1" smtClean="0"/>
            <a:t>Universitatum</a:t>
          </a:r>
          <a:r>
            <a:rPr lang="en-US" b="0" i="0" dirty="0" smtClean="0"/>
            <a:t>» </a:t>
          </a:r>
          <a:r>
            <a:rPr lang="en-US" dirty="0" smtClean="0"/>
            <a:t>Bologna, Italy</a:t>
          </a:r>
          <a:r>
            <a:rPr lang="ru-RU" dirty="0" smtClean="0"/>
            <a:t>), </a:t>
          </a:r>
          <a:r>
            <a:rPr lang="en-US" dirty="0" smtClean="0"/>
            <a:t>joining date – September, 2009</a:t>
          </a:r>
          <a:endParaRPr lang="ru-RU" dirty="0" smtClean="0"/>
        </a:p>
      </dgm:t>
    </dgm:pt>
    <dgm:pt modelId="{B29E4104-2E73-4BBB-87E4-4572DC6F755F}" type="parTrans" cxnId="{38ECC4F5-8D8C-4184-95E2-B11B787A0119}">
      <dgm:prSet/>
      <dgm:spPr/>
      <dgm:t>
        <a:bodyPr/>
        <a:lstStyle/>
        <a:p>
          <a:endParaRPr lang="ru-RU"/>
        </a:p>
      </dgm:t>
    </dgm:pt>
    <dgm:pt modelId="{DCC546F1-AEFC-4172-A82E-0570A2A3EA9A}" type="sibTrans" cxnId="{38ECC4F5-8D8C-4184-95E2-B11B787A0119}">
      <dgm:prSet/>
      <dgm:spPr/>
      <dgm:t>
        <a:bodyPr/>
        <a:lstStyle/>
        <a:p>
          <a:endParaRPr lang="ru-RU"/>
        </a:p>
      </dgm:t>
    </dgm:pt>
    <dgm:pt modelId="{603388B5-8D31-45E5-B421-D0E70D41706F}">
      <dgm:prSet/>
      <dgm:spPr/>
      <dgm:t>
        <a:bodyPr/>
        <a:lstStyle/>
        <a:p>
          <a:pPr rtl="0"/>
          <a:r>
            <a:rPr lang="en-US" b="1" i="0" dirty="0" smtClean="0"/>
            <a:t>Shanghai Cooperation</a:t>
          </a:r>
          <a:r>
            <a:rPr lang="en-US" b="0" i="0" dirty="0" smtClean="0"/>
            <a:t> Organization, joining date - </a:t>
          </a:r>
          <a:r>
            <a:rPr lang="ru-RU" dirty="0" smtClean="0"/>
            <a:t>2009 </a:t>
          </a:r>
        </a:p>
      </dgm:t>
    </dgm:pt>
    <dgm:pt modelId="{76F79D6F-5D88-4958-96E2-CE79B9C24AC0}" type="parTrans" cxnId="{F6377880-FEA8-4E69-A6E7-2C9F13E711BF}">
      <dgm:prSet/>
      <dgm:spPr/>
      <dgm:t>
        <a:bodyPr/>
        <a:lstStyle/>
        <a:p>
          <a:endParaRPr lang="ru-RU"/>
        </a:p>
      </dgm:t>
    </dgm:pt>
    <dgm:pt modelId="{28470FEE-F811-4C06-9858-BBD51E85AAE5}" type="sibTrans" cxnId="{F6377880-FEA8-4E69-A6E7-2C9F13E711BF}">
      <dgm:prSet/>
      <dgm:spPr/>
      <dgm:t>
        <a:bodyPr/>
        <a:lstStyle/>
        <a:p>
          <a:endParaRPr lang="ru-RU"/>
        </a:p>
      </dgm:t>
    </dgm:pt>
    <dgm:pt modelId="{85D86451-D6A0-4DDB-B930-C4CA69D84BA0}" type="pres">
      <dgm:prSet presAssocID="{7721804E-1F33-420C-A77F-E18689E406E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1027B3-7008-4E30-B768-654CF9C029CA}" type="pres">
      <dgm:prSet presAssocID="{341CAF7C-6968-41ED-A777-9F0587135147}" presName="comp" presStyleCnt="0"/>
      <dgm:spPr/>
    </dgm:pt>
    <dgm:pt modelId="{015BC371-9904-46DB-9215-AFBA2E9EF332}" type="pres">
      <dgm:prSet presAssocID="{341CAF7C-6968-41ED-A777-9F0587135147}" presName="box" presStyleLbl="node1" presStyleIdx="0" presStyleCnt="8"/>
      <dgm:spPr/>
      <dgm:t>
        <a:bodyPr/>
        <a:lstStyle/>
        <a:p>
          <a:endParaRPr lang="ru-RU"/>
        </a:p>
      </dgm:t>
    </dgm:pt>
    <dgm:pt modelId="{D9F681C8-AA09-458B-831E-46168388EBA5}" type="pres">
      <dgm:prSet presAssocID="{341CAF7C-6968-41ED-A777-9F0587135147}" presName="img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63076CC-9FD3-4F7E-9A48-5BF584C13D8D}" type="pres">
      <dgm:prSet presAssocID="{341CAF7C-6968-41ED-A777-9F0587135147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31330-6866-484F-A7F2-8A13DF434121}" type="pres">
      <dgm:prSet presAssocID="{257A5FEC-09CB-4A9C-8162-4E567EF759FA}" presName="spacer" presStyleCnt="0"/>
      <dgm:spPr/>
    </dgm:pt>
    <dgm:pt modelId="{1205F101-843A-4C21-8EA2-A6BDF2B18950}" type="pres">
      <dgm:prSet presAssocID="{B8F1645D-574C-42C3-B6B1-191B1416D3FA}" presName="comp" presStyleCnt="0"/>
      <dgm:spPr/>
    </dgm:pt>
    <dgm:pt modelId="{FD022726-350F-4D2A-9C20-535C674A9181}" type="pres">
      <dgm:prSet presAssocID="{B8F1645D-574C-42C3-B6B1-191B1416D3FA}" presName="box" presStyleLbl="node1" presStyleIdx="1" presStyleCnt="8"/>
      <dgm:spPr/>
      <dgm:t>
        <a:bodyPr/>
        <a:lstStyle/>
        <a:p>
          <a:endParaRPr lang="ru-RU"/>
        </a:p>
      </dgm:t>
    </dgm:pt>
    <dgm:pt modelId="{15858F19-21B6-45AF-8C1D-B3870F4601D5}" type="pres">
      <dgm:prSet presAssocID="{B8F1645D-574C-42C3-B6B1-191B1416D3FA}" presName="img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C9D94BC-07E5-466B-AE1E-D8D8F5B21D1C}" type="pres">
      <dgm:prSet presAssocID="{B8F1645D-574C-42C3-B6B1-191B1416D3FA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831C5-50E4-4A1D-97E7-F7A7ABC640FB}" type="pres">
      <dgm:prSet presAssocID="{1F341049-BA00-4EB9-8F5F-0F51B0BD9FBD}" presName="spacer" presStyleCnt="0"/>
      <dgm:spPr/>
    </dgm:pt>
    <dgm:pt modelId="{EBFE4886-1643-4B0D-A32E-44594FA00FC5}" type="pres">
      <dgm:prSet presAssocID="{BA0CD24C-84B1-4496-8793-B9DE2EE679B0}" presName="comp" presStyleCnt="0"/>
      <dgm:spPr/>
    </dgm:pt>
    <dgm:pt modelId="{E6F6968A-709E-4B89-88DC-CD489B626993}" type="pres">
      <dgm:prSet presAssocID="{BA0CD24C-84B1-4496-8793-B9DE2EE679B0}" presName="box" presStyleLbl="node1" presStyleIdx="2" presStyleCnt="8"/>
      <dgm:spPr/>
      <dgm:t>
        <a:bodyPr/>
        <a:lstStyle/>
        <a:p>
          <a:endParaRPr lang="ru-RU"/>
        </a:p>
      </dgm:t>
    </dgm:pt>
    <dgm:pt modelId="{08D52266-C880-44C9-A992-67C1A2CACE4B}" type="pres">
      <dgm:prSet presAssocID="{BA0CD24C-84B1-4496-8793-B9DE2EE679B0}" presName="img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FD8C9CC-062D-4C1E-AB87-130C5DC8BEA8}" type="pres">
      <dgm:prSet presAssocID="{BA0CD24C-84B1-4496-8793-B9DE2EE679B0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C216A-53CE-4AD5-A983-0FBAE02F6B7B}" type="pres">
      <dgm:prSet presAssocID="{4EF83D5C-1886-436A-86BA-309FD9F898DC}" presName="spacer" presStyleCnt="0"/>
      <dgm:spPr/>
    </dgm:pt>
    <dgm:pt modelId="{62C936D1-E5AB-4AF9-AEC0-76DF7E713D0C}" type="pres">
      <dgm:prSet presAssocID="{6ABD544A-A742-4C0C-98DE-896EE3D3C720}" presName="comp" presStyleCnt="0"/>
      <dgm:spPr/>
    </dgm:pt>
    <dgm:pt modelId="{D7CCC8F2-0FEA-45BC-972A-19A0B57CF6DD}" type="pres">
      <dgm:prSet presAssocID="{6ABD544A-A742-4C0C-98DE-896EE3D3C720}" presName="box" presStyleLbl="node1" presStyleIdx="3" presStyleCnt="8"/>
      <dgm:spPr/>
      <dgm:t>
        <a:bodyPr/>
        <a:lstStyle/>
        <a:p>
          <a:endParaRPr lang="ru-RU"/>
        </a:p>
      </dgm:t>
    </dgm:pt>
    <dgm:pt modelId="{C7CCC28E-571E-4117-AAED-512779566C4F}" type="pres">
      <dgm:prSet presAssocID="{6ABD544A-A742-4C0C-98DE-896EE3D3C720}" presName="img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E5F5AA2-C7D5-44F4-A619-1540B8F60183}" type="pres">
      <dgm:prSet presAssocID="{6ABD544A-A742-4C0C-98DE-896EE3D3C720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A1851-D809-4FD1-9D07-005E984BC9C5}" type="pres">
      <dgm:prSet presAssocID="{179F15C7-CB27-427C-973A-E5FCFC53EDC2}" presName="spacer" presStyleCnt="0"/>
      <dgm:spPr/>
    </dgm:pt>
    <dgm:pt modelId="{E1B7AFC7-30CA-4463-8BF2-9D24800DF64B}" type="pres">
      <dgm:prSet presAssocID="{F8C37B53-A24B-48AA-98AE-51F074E8F193}" presName="comp" presStyleCnt="0"/>
      <dgm:spPr/>
    </dgm:pt>
    <dgm:pt modelId="{A72ADD85-5750-4C21-93C7-A82463B0856E}" type="pres">
      <dgm:prSet presAssocID="{F8C37B53-A24B-48AA-98AE-51F074E8F193}" presName="box" presStyleLbl="node1" presStyleIdx="4" presStyleCnt="8"/>
      <dgm:spPr/>
      <dgm:t>
        <a:bodyPr/>
        <a:lstStyle/>
        <a:p>
          <a:endParaRPr lang="ru-RU"/>
        </a:p>
      </dgm:t>
    </dgm:pt>
    <dgm:pt modelId="{390079AA-C2FA-441E-AFDD-33ABCF39C5CE}" type="pres">
      <dgm:prSet presAssocID="{F8C37B53-A24B-48AA-98AE-51F074E8F193}" presName="img" presStyleLbl="fgImgPlace1" presStyleIdx="4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4FBFF05B-28AA-4E5D-9F11-59E339FD64AF}" type="pres">
      <dgm:prSet presAssocID="{F8C37B53-A24B-48AA-98AE-51F074E8F19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19365-95BE-4DBA-990A-E0EB7AE29A48}" type="pres">
      <dgm:prSet presAssocID="{4BA2CBB8-DDEE-47B2-9172-16E979342D27}" presName="spacer" presStyleCnt="0"/>
      <dgm:spPr/>
    </dgm:pt>
    <dgm:pt modelId="{4C16CEDA-1C72-4FEB-AD1E-12BA2216F780}" type="pres">
      <dgm:prSet presAssocID="{906140CD-E163-4025-AD4B-7787D19B8B53}" presName="comp" presStyleCnt="0"/>
      <dgm:spPr/>
    </dgm:pt>
    <dgm:pt modelId="{4160609D-EE7D-4098-A46F-4AF7DDF1B8F7}" type="pres">
      <dgm:prSet presAssocID="{906140CD-E163-4025-AD4B-7787D19B8B53}" presName="box" presStyleLbl="node1" presStyleIdx="5" presStyleCnt="8"/>
      <dgm:spPr/>
      <dgm:t>
        <a:bodyPr/>
        <a:lstStyle/>
        <a:p>
          <a:endParaRPr lang="ru-RU"/>
        </a:p>
      </dgm:t>
    </dgm:pt>
    <dgm:pt modelId="{FFE231FE-47AA-472D-A8E1-227B8760F8C8}" type="pres">
      <dgm:prSet presAssocID="{906140CD-E163-4025-AD4B-7787D19B8B53}" presName="img" presStyleLbl="f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32E2C5F2-F814-4D1D-81B9-26F0D09D7B26}" type="pres">
      <dgm:prSet presAssocID="{906140CD-E163-4025-AD4B-7787D19B8B53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B0D88-71B9-49A8-9FCA-3E6BE7C51CD0}" type="pres">
      <dgm:prSet presAssocID="{DCC546F1-AEFC-4172-A82E-0570A2A3EA9A}" presName="spacer" presStyleCnt="0"/>
      <dgm:spPr/>
    </dgm:pt>
    <dgm:pt modelId="{96D09A17-C1D6-4B6B-92B0-69D529669C42}" type="pres">
      <dgm:prSet presAssocID="{603388B5-8D31-45E5-B421-D0E70D41706F}" presName="comp" presStyleCnt="0"/>
      <dgm:spPr/>
    </dgm:pt>
    <dgm:pt modelId="{3F64D793-756D-48C3-A969-CA560FD70B84}" type="pres">
      <dgm:prSet presAssocID="{603388B5-8D31-45E5-B421-D0E70D41706F}" presName="box" presStyleLbl="node1" presStyleIdx="6" presStyleCnt="8"/>
      <dgm:spPr/>
      <dgm:t>
        <a:bodyPr/>
        <a:lstStyle/>
        <a:p>
          <a:endParaRPr lang="ru-RU"/>
        </a:p>
      </dgm:t>
    </dgm:pt>
    <dgm:pt modelId="{FD6F8E98-0F03-444D-8728-7809EABD7EEB}" type="pres">
      <dgm:prSet presAssocID="{603388B5-8D31-45E5-B421-D0E70D41706F}" presName="img" presStyleLbl="fgImgPlace1" presStyleIdx="6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85F26C1F-3266-46A3-B388-D84AD9B9F7A0}" type="pres">
      <dgm:prSet presAssocID="{603388B5-8D31-45E5-B421-D0E70D41706F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5458C-ABF4-4077-B20C-A230DE8A0FE9}" type="pres">
      <dgm:prSet presAssocID="{28470FEE-F811-4C06-9858-BBD51E85AAE5}" presName="spacer" presStyleCnt="0"/>
      <dgm:spPr/>
    </dgm:pt>
    <dgm:pt modelId="{EB80A25F-9BD7-4BD8-9211-F66E2658A7BA}" type="pres">
      <dgm:prSet presAssocID="{D46E644C-7A32-4410-9B00-598F42C8E8E6}" presName="comp" presStyleCnt="0"/>
      <dgm:spPr/>
    </dgm:pt>
    <dgm:pt modelId="{8F7A0EAF-D6C3-428D-8F2C-DD89401495ED}" type="pres">
      <dgm:prSet presAssocID="{D46E644C-7A32-4410-9B00-598F42C8E8E6}" presName="box" presStyleLbl="node1" presStyleIdx="7" presStyleCnt="8"/>
      <dgm:spPr/>
      <dgm:t>
        <a:bodyPr/>
        <a:lstStyle/>
        <a:p>
          <a:endParaRPr lang="ru-RU"/>
        </a:p>
      </dgm:t>
    </dgm:pt>
    <dgm:pt modelId="{46396595-EEC1-43FD-9F26-A15716D9CD78}" type="pres">
      <dgm:prSet presAssocID="{D46E644C-7A32-4410-9B00-598F42C8E8E6}" presName="img" presStyleLbl="fgImgPlace1" presStyleIdx="7" presStyleCnt="8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37E43295-EA82-454A-9E61-557412A16F34}" type="pres">
      <dgm:prSet presAssocID="{D46E644C-7A32-4410-9B00-598F42C8E8E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3F106E-376A-4D23-9B8B-48E6335448EB}" srcId="{7721804E-1F33-420C-A77F-E18689E406E3}" destId="{F8C37B53-A24B-48AA-98AE-51F074E8F193}" srcOrd="4" destOrd="0" parTransId="{237F498B-F1A3-4292-8824-19A6EDC98EE4}" sibTransId="{4BA2CBB8-DDEE-47B2-9172-16E979342D27}"/>
    <dgm:cxn modelId="{6D8BEAAC-D82B-4F01-8F1C-EE6C24B8EFF0}" type="presOf" srcId="{341CAF7C-6968-41ED-A777-9F0587135147}" destId="{B63076CC-9FD3-4F7E-9A48-5BF584C13D8D}" srcOrd="1" destOrd="0" presId="urn:microsoft.com/office/officeart/2005/8/layout/vList4#1"/>
    <dgm:cxn modelId="{615303B1-4C35-4269-A453-1C567FC5B2E6}" srcId="{7721804E-1F33-420C-A77F-E18689E406E3}" destId="{BA0CD24C-84B1-4496-8793-B9DE2EE679B0}" srcOrd="2" destOrd="0" parTransId="{18071D30-AD4C-4FC3-9997-BBD18200269A}" sibTransId="{4EF83D5C-1886-436A-86BA-309FD9F898DC}"/>
    <dgm:cxn modelId="{E890718F-90B5-4AC7-B14F-1B08FDB14CB9}" type="presOf" srcId="{906140CD-E163-4025-AD4B-7787D19B8B53}" destId="{32E2C5F2-F814-4D1D-81B9-26F0D09D7B26}" srcOrd="1" destOrd="0" presId="urn:microsoft.com/office/officeart/2005/8/layout/vList4#1"/>
    <dgm:cxn modelId="{892A7764-BEA6-43E3-A330-5D1B3A8F9D78}" type="presOf" srcId="{6ABD544A-A742-4C0C-98DE-896EE3D3C720}" destId="{D7CCC8F2-0FEA-45BC-972A-19A0B57CF6DD}" srcOrd="0" destOrd="0" presId="urn:microsoft.com/office/officeart/2005/8/layout/vList4#1"/>
    <dgm:cxn modelId="{1967F54A-9544-49B3-9C4D-32CCB5E5E539}" type="presOf" srcId="{BA0CD24C-84B1-4496-8793-B9DE2EE679B0}" destId="{E6F6968A-709E-4B89-88DC-CD489B626993}" srcOrd="0" destOrd="0" presId="urn:microsoft.com/office/officeart/2005/8/layout/vList4#1"/>
    <dgm:cxn modelId="{B2B282FD-0BEA-400F-BE83-5100D39C51B3}" srcId="{7721804E-1F33-420C-A77F-E18689E406E3}" destId="{B8F1645D-574C-42C3-B6B1-191B1416D3FA}" srcOrd="1" destOrd="0" parTransId="{A21FA178-D361-40D4-BB0C-6BDDB6827832}" sibTransId="{1F341049-BA00-4EB9-8F5F-0F51B0BD9FBD}"/>
    <dgm:cxn modelId="{EA706C95-5949-4FA1-A028-586FFE02CC3B}" type="presOf" srcId="{7721804E-1F33-420C-A77F-E18689E406E3}" destId="{85D86451-D6A0-4DDB-B930-C4CA69D84BA0}" srcOrd="0" destOrd="0" presId="urn:microsoft.com/office/officeart/2005/8/layout/vList4#1"/>
    <dgm:cxn modelId="{E884C4BA-7558-46F6-B9C3-F9FE156E9C45}" srcId="{7721804E-1F33-420C-A77F-E18689E406E3}" destId="{6ABD544A-A742-4C0C-98DE-896EE3D3C720}" srcOrd="3" destOrd="0" parTransId="{AD8909BD-A008-461A-A3BA-2B5BDBE50E50}" sibTransId="{179F15C7-CB27-427C-973A-E5FCFC53EDC2}"/>
    <dgm:cxn modelId="{52B5ED16-D6F4-4623-89BC-D1E11F2AEC24}" type="presOf" srcId="{B8F1645D-574C-42C3-B6B1-191B1416D3FA}" destId="{8C9D94BC-07E5-466B-AE1E-D8D8F5B21D1C}" srcOrd="1" destOrd="0" presId="urn:microsoft.com/office/officeart/2005/8/layout/vList4#1"/>
    <dgm:cxn modelId="{3CB3952F-1B12-4C8A-A223-EC6992515B17}" type="presOf" srcId="{906140CD-E163-4025-AD4B-7787D19B8B53}" destId="{4160609D-EE7D-4098-A46F-4AF7DDF1B8F7}" srcOrd="0" destOrd="0" presId="urn:microsoft.com/office/officeart/2005/8/layout/vList4#1"/>
    <dgm:cxn modelId="{580A73FF-761D-44E5-B348-3CD67A1CE75A}" type="presOf" srcId="{D46E644C-7A32-4410-9B00-598F42C8E8E6}" destId="{8F7A0EAF-D6C3-428D-8F2C-DD89401495ED}" srcOrd="0" destOrd="0" presId="urn:microsoft.com/office/officeart/2005/8/layout/vList4#1"/>
    <dgm:cxn modelId="{73722D2B-3199-4474-9FFE-D1F5E389C9E5}" type="presOf" srcId="{D46E644C-7A32-4410-9B00-598F42C8E8E6}" destId="{37E43295-EA82-454A-9E61-557412A16F34}" srcOrd="1" destOrd="0" presId="urn:microsoft.com/office/officeart/2005/8/layout/vList4#1"/>
    <dgm:cxn modelId="{CE5B95E8-5073-4B7A-9D9C-7BA84821F5FF}" type="presOf" srcId="{F8C37B53-A24B-48AA-98AE-51F074E8F193}" destId="{A72ADD85-5750-4C21-93C7-A82463B0856E}" srcOrd="0" destOrd="0" presId="urn:microsoft.com/office/officeart/2005/8/layout/vList4#1"/>
    <dgm:cxn modelId="{667F50F9-FDF7-4A02-9D85-ECE07DA653B3}" type="presOf" srcId="{6ABD544A-A742-4C0C-98DE-896EE3D3C720}" destId="{2E5F5AA2-C7D5-44F4-A619-1540B8F60183}" srcOrd="1" destOrd="0" presId="urn:microsoft.com/office/officeart/2005/8/layout/vList4#1"/>
    <dgm:cxn modelId="{898E78DC-344D-4796-B12A-6FA03338E439}" type="presOf" srcId="{F8C37B53-A24B-48AA-98AE-51F074E8F193}" destId="{4FBFF05B-28AA-4E5D-9F11-59E339FD64AF}" srcOrd="1" destOrd="0" presId="urn:microsoft.com/office/officeart/2005/8/layout/vList4#1"/>
    <dgm:cxn modelId="{99218B0A-21DF-49C6-9AA6-5B8D432AE3BD}" type="presOf" srcId="{603388B5-8D31-45E5-B421-D0E70D41706F}" destId="{3F64D793-756D-48C3-A969-CA560FD70B84}" srcOrd="0" destOrd="0" presId="urn:microsoft.com/office/officeart/2005/8/layout/vList4#1"/>
    <dgm:cxn modelId="{50D8AFA1-33BE-4EC9-8367-3760652C6D8F}" type="presOf" srcId="{BA0CD24C-84B1-4496-8793-B9DE2EE679B0}" destId="{CFD8C9CC-062D-4C1E-AB87-130C5DC8BEA8}" srcOrd="1" destOrd="0" presId="urn:microsoft.com/office/officeart/2005/8/layout/vList4#1"/>
    <dgm:cxn modelId="{F6377880-FEA8-4E69-A6E7-2C9F13E711BF}" srcId="{7721804E-1F33-420C-A77F-E18689E406E3}" destId="{603388B5-8D31-45E5-B421-D0E70D41706F}" srcOrd="6" destOrd="0" parTransId="{76F79D6F-5D88-4958-96E2-CE79B9C24AC0}" sibTransId="{28470FEE-F811-4C06-9858-BBD51E85AAE5}"/>
    <dgm:cxn modelId="{7A802441-7D28-46C6-A63B-BED17A47919D}" type="presOf" srcId="{603388B5-8D31-45E5-B421-D0E70D41706F}" destId="{85F26C1F-3266-46A3-B388-D84AD9B9F7A0}" srcOrd="1" destOrd="0" presId="urn:microsoft.com/office/officeart/2005/8/layout/vList4#1"/>
    <dgm:cxn modelId="{38ECC4F5-8D8C-4184-95E2-B11B787A0119}" srcId="{7721804E-1F33-420C-A77F-E18689E406E3}" destId="{906140CD-E163-4025-AD4B-7787D19B8B53}" srcOrd="5" destOrd="0" parTransId="{B29E4104-2E73-4BBB-87E4-4572DC6F755F}" sibTransId="{DCC546F1-AEFC-4172-A82E-0570A2A3EA9A}"/>
    <dgm:cxn modelId="{1913769E-CF52-4A60-8D51-3F4FFFF6CD90}" type="presOf" srcId="{B8F1645D-574C-42C3-B6B1-191B1416D3FA}" destId="{FD022726-350F-4D2A-9C20-535C674A9181}" srcOrd="0" destOrd="0" presId="urn:microsoft.com/office/officeart/2005/8/layout/vList4#1"/>
    <dgm:cxn modelId="{30D26A2D-7707-4319-9667-DAA78E27BD9C}" srcId="{7721804E-1F33-420C-A77F-E18689E406E3}" destId="{D46E644C-7A32-4410-9B00-598F42C8E8E6}" srcOrd="7" destOrd="0" parTransId="{428F4C81-538A-4A28-A4AE-89DF22D10D05}" sibTransId="{9541C8CA-3336-4BEB-ADDF-06696FBD5DA2}"/>
    <dgm:cxn modelId="{61FD1E3C-2092-4BC9-9DB7-D9F37172764C}" type="presOf" srcId="{341CAF7C-6968-41ED-A777-9F0587135147}" destId="{015BC371-9904-46DB-9215-AFBA2E9EF332}" srcOrd="0" destOrd="0" presId="urn:microsoft.com/office/officeart/2005/8/layout/vList4#1"/>
    <dgm:cxn modelId="{3573FC0E-EE9B-4C68-B8A2-F679029B34BC}" srcId="{7721804E-1F33-420C-A77F-E18689E406E3}" destId="{341CAF7C-6968-41ED-A777-9F0587135147}" srcOrd="0" destOrd="0" parTransId="{176B3244-95CD-4872-8B2B-082842087C78}" sibTransId="{257A5FEC-09CB-4A9C-8162-4E567EF759FA}"/>
    <dgm:cxn modelId="{40494B19-D34F-4224-A3D1-AA65ADAC9030}" type="presParOf" srcId="{85D86451-D6A0-4DDB-B930-C4CA69D84BA0}" destId="{8B1027B3-7008-4E30-B768-654CF9C029CA}" srcOrd="0" destOrd="0" presId="urn:microsoft.com/office/officeart/2005/8/layout/vList4#1"/>
    <dgm:cxn modelId="{49D0AD85-78B4-4C3F-8B0E-79E8C889513E}" type="presParOf" srcId="{8B1027B3-7008-4E30-B768-654CF9C029CA}" destId="{015BC371-9904-46DB-9215-AFBA2E9EF332}" srcOrd="0" destOrd="0" presId="urn:microsoft.com/office/officeart/2005/8/layout/vList4#1"/>
    <dgm:cxn modelId="{4AA500FD-386A-48C9-9221-4FA8E3527E58}" type="presParOf" srcId="{8B1027B3-7008-4E30-B768-654CF9C029CA}" destId="{D9F681C8-AA09-458B-831E-46168388EBA5}" srcOrd="1" destOrd="0" presId="urn:microsoft.com/office/officeart/2005/8/layout/vList4#1"/>
    <dgm:cxn modelId="{898F73B4-98F4-4E4D-BFE8-E960AF5216B2}" type="presParOf" srcId="{8B1027B3-7008-4E30-B768-654CF9C029CA}" destId="{B63076CC-9FD3-4F7E-9A48-5BF584C13D8D}" srcOrd="2" destOrd="0" presId="urn:microsoft.com/office/officeart/2005/8/layout/vList4#1"/>
    <dgm:cxn modelId="{92B9F901-5049-498D-91F8-480619B18509}" type="presParOf" srcId="{85D86451-D6A0-4DDB-B930-C4CA69D84BA0}" destId="{5D331330-6866-484F-A7F2-8A13DF434121}" srcOrd="1" destOrd="0" presId="urn:microsoft.com/office/officeart/2005/8/layout/vList4#1"/>
    <dgm:cxn modelId="{3A0FF35F-459F-4044-9A65-C5389FD38E7B}" type="presParOf" srcId="{85D86451-D6A0-4DDB-B930-C4CA69D84BA0}" destId="{1205F101-843A-4C21-8EA2-A6BDF2B18950}" srcOrd="2" destOrd="0" presId="urn:microsoft.com/office/officeart/2005/8/layout/vList4#1"/>
    <dgm:cxn modelId="{5CC42F3E-722F-45DE-A400-F8B0E242215F}" type="presParOf" srcId="{1205F101-843A-4C21-8EA2-A6BDF2B18950}" destId="{FD022726-350F-4D2A-9C20-535C674A9181}" srcOrd="0" destOrd="0" presId="urn:microsoft.com/office/officeart/2005/8/layout/vList4#1"/>
    <dgm:cxn modelId="{D2EDFD23-C7C2-459B-9319-407FF8C12358}" type="presParOf" srcId="{1205F101-843A-4C21-8EA2-A6BDF2B18950}" destId="{15858F19-21B6-45AF-8C1D-B3870F4601D5}" srcOrd="1" destOrd="0" presId="urn:microsoft.com/office/officeart/2005/8/layout/vList4#1"/>
    <dgm:cxn modelId="{E6BEA726-1104-4B69-9296-8E5D55AE1067}" type="presParOf" srcId="{1205F101-843A-4C21-8EA2-A6BDF2B18950}" destId="{8C9D94BC-07E5-466B-AE1E-D8D8F5B21D1C}" srcOrd="2" destOrd="0" presId="urn:microsoft.com/office/officeart/2005/8/layout/vList4#1"/>
    <dgm:cxn modelId="{F1928371-B642-4D69-A62C-CC6A3A1637F8}" type="presParOf" srcId="{85D86451-D6A0-4DDB-B930-C4CA69D84BA0}" destId="{632831C5-50E4-4A1D-97E7-F7A7ABC640FB}" srcOrd="3" destOrd="0" presId="urn:microsoft.com/office/officeart/2005/8/layout/vList4#1"/>
    <dgm:cxn modelId="{696F79DB-BD7D-4576-BB09-B361B116F1D5}" type="presParOf" srcId="{85D86451-D6A0-4DDB-B930-C4CA69D84BA0}" destId="{EBFE4886-1643-4B0D-A32E-44594FA00FC5}" srcOrd="4" destOrd="0" presId="urn:microsoft.com/office/officeart/2005/8/layout/vList4#1"/>
    <dgm:cxn modelId="{258C426C-B01E-40DB-8A06-3ECA6D9FE3AE}" type="presParOf" srcId="{EBFE4886-1643-4B0D-A32E-44594FA00FC5}" destId="{E6F6968A-709E-4B89-88DC-CD489B626993}" srcOrd="0" destOrd="0" presId="urn:microsoft.com/office/officeart/2005/8/layout/vList4#1"/>
    <dgm:cxn modelId="{83A29605-1D85-4150-8FC0-C1C8C2A9B6BE}" type="presParOf" srcId="{EBFE4886-1643-4B0D-A32E-44594FA00FC5}" destId="{08D52266-C880-44C9-A992-67C1A2CACE4B}" srcOrd="1" destOrd="0" presId="urn:microsoft.com/office/officeart/2005/8/layout/vList4#1"/>
    <dgm:cxn modelId="{FAE998CF-22F6-4521-96E0-3EA36C7D8F51}" type="presParOf" srcId="{EBFE4886-1643-4B0D-A32E-44594FA00FC5}" destId="{CFD8C9CC-062D-4C1E-AB87-130C5DC8BEA8}" srcOrd="2" destOrd="0" presId="urn:microsoft.com/office/officeart/2005/8/layout/vList4#1"/>
    <dgm:cxn modelId="{3046CCFC-9A94-42BC-8EE1-6D2137C4EFEA}" type="presParOf" srcId="{85D86451-D6A0-4DDB-B930-C4CA69D84BA0}" destId="{79CC216A-53CE-4AD5-A983-0FBAE02F6B7B}" srcOrd="5" destOrd="0" presId="urn:microsoft.com/office/officeart/2005/8/layout/vList4#1"/>
    <dgm:cxn modelId="{930E1619-3611-4F93-89CD-FE033AE64A96}" type="presParOf" srcId="{85D86451-D6A0-4DDB-B930-C4CA69D84BA0}" destId="{62C936D1-E5AB-4AF9-AEC0-76DF7E713D0C}" srcOrd="6" destOrd="0" presId="urn:microsoft.com/office/officeart/2005/8/layout/vList4#1"/>
    <dgm:cxn modelId="{7FFD4800-7836-4B4E-89D2-5C55722DCE35}" type="presParOf" srcId="{62C936D1-E5AB-4AF9-AEC0-76DF7E713D0C}" destId="{D7CCC8F2-0FEA-45BC-972A-19A0B57CF6DD}" srcOrd="0" destOrd="0" presId="urn:microsoft.com/office/officeart/2005/8/layout/vList4#1"/>
    <dgm:cxn modelId="{11EA00BC-CB0F-47B8-8424-D86AC46BB16E}" type="presParOf" srcId="{62C936D1-E5AB-4AF9-AEC0-76DF7E713D0C}" destId="{C7CCC28E-571E-4117-AAED-512779566C4F}" srcOrd="1" destOrd="0" presId="urn:microsoft.com/office/officeart/2005/8/layout/vList4#1"/>
    <dgm:cxn modelId="{5AFF2394-03AD-43A7-8F76-9FB5D062AEED}" type="presParOf" srcId="{62C936D1-E5AB-4AF9-AEC0-76DF7E713D0C}" destId="{2E5F5AA2-C7D5-44F4-A619-1540B8F60183}" srcOrd="2" destOrd="0" presId="urn:microsoft.com/office/officeart/2005/8/layout/vList4#1"/>
    <dgm:cxn modelId="{5B18C975-36B3-416A-A354-679C1F582CC0}" type="presParOf" srcId="{85D86451-D6A0-4DDB-B930-C4CA69D84BA0}" destId="{D92A1851-D809-4FD1-9D07-005E984BC9C5}" srcOrd="7" destOrd="0" presId="urn:microsoft.com/office/officeart/2005/8/layout/vList4#1"/>
    <dgm:cxn modelId="{4158173D-FB02-480F-873B-70BBFF479CA4}" type="presParOf" srcId="{85D86451-D6A0-4DDB-B930-C4CA69D84BA0}" destId="{E1B7AFC7-30CA-4463-8BF2-9D24800DF64B}" srcOrd="8" destOrd="0" presId="urn:microsoft.com/office/officeart/2005/8/layout/vList4#1"/>
    <dgm:cxn modelId="{FBEB6DC2-A843-4323-9EAE-653A8BB55A93}" type="presParOf" srcId="{E1B7AFC7-30CA-4463-8BF2-9D24800DF64B}" destId="{A72ADD85-5750-4C21-93C7-A82463B0856E}" srcOrd="0" destOrd="0" presId="urn:microsoft.com/office/officeart/2005/8/layout/vList4#1"/>
    <dgm:cxn modelId="{2A10BFC2-2805-451C-BC0B-B5186CD951A8}" type="presParOf" srcId="{E1B7AFC7-30CA-4463-8BF2-9D24800DF64B}" destId="{390079AA-C2FA-441E-AFDD-33ABCF39C5CE}" srcOrd="1" destOrd="0" presId="urn:microsoft.com/office/officeart/2005/8/layout/vList4#1"/>
    <dgm:cxn modelId="{542105C9-8F84-4D84-8425-2C425F560329}" type="presParOf" srcId="{E1B7AFC7-30CA-4463-8BF2-9D24800DF64B}" destId="{4FBFF05B-28AA-4E5D-9F11-59E339FD64AF}" srcOrd="2" destOrd="0" presId="urn:microsoft.com/office/officeart/2005/8/layout/vList4#1"/>
    <dgm:cxn modelId="{6EF33F31-F7D5-4193-8298-6CA3BAF2D67A}" type="presParOf" srcId="{85D86451-D6A0-4DDB-B930-C4CA69D84BA0}" destId="{28719365-95BE-4DBA-990A-E0EB7AE29A48}" srcOrd="9" destOrd="0" presId="urn:microsoft.com/office/officeart/2005/8/layout/vList4#1"/>
    <dgm:cxn modelId="{CBBF5F92-C238-48C7-B76E-326B91091037}" type="presParOf" srcId="{85D86451-D6A0-4DDB-B930-C4CA69D84BA0}" destId="{4C16CEDA-1C72-4FEB-AD1E-12BA2216F780}" srcOrd="10" destOrd="0" presId="urn:microsoft.com/office/officeart/2005/8/layout/vList4#1"/>
    <dgm:cxn modelId="{0D92A916-D2B6-4CD9-932B-E880F6CF7502}" type="presParOf" srcId="{4C16CEDA-1C72-4FEB-AD1E-12BA2216F780}" destId="{4160609D-EE7D-4098-A46F-4AF7DDF1B8F7}" srcOrd="0" destOrd="0" presId="urn:microsoft.com/office/officeart/2005/8/layout/vList4#1"/>
    <dgm:cxn modelId="{D715298E-575A-4B09-B7F6-9A9D514D5000}" type="presParOf" srcId="{4C16CEDA-1C72-4FEB-AD1E-12BA2216F780}" destId="{FFE231FE-47AA-472D-A8E1-227B8760F8C8}" srcOrd="1" destOrd="0" presId="urn:microsoft.com/office/officeart/2005/8/layout/vList4#1"/>
    <dgm:cxn modelId="{9E1A658A-4344-4F1F-A2A4-51B47660C796}" type="presParOf" srcId="{4C16CEDA-1C72-4FEB-AD1E-12BA2216F780}" destId="{32E2C5F2-F814-4D1D-81B9-26F0D09D7B26}" srcOrd="2" destOrd="0" presId="urn:microsoft.com/office/officeart/2005/8/layout/vList4#1"/>
    <dgm:cxn modelId="{577CF673-765C-4EFE-BED3-09CBB1860F2D}" type="presParOf" srcId="{85D86451-D6A0-4DDB-B930-C4CA69D84BA0}" destId="{B56B0D88-71B9-49A8-9FCA-3E6BE7C51CD0}" srcOrd="11" destOrd="0" presId="urn:microsoft.com/office/officeart/2005/8/layout/vList4#1"/>
    <dgm:cxn modelId="{0F65AB3C-CB4B-4E59-9FC6-AE6017106ECC}" type="presParOf" srcId="{85D86451-D6A0-4DDB-B930-C4CA69D84BA0}" destId="{96D09A17-C1D6-4B6B-92B0-69D529669C42}" srcOrd="12" destOrd="0" presId="urn:microsoft.com/office/officeart/2005/8/layout/vList4#1"/>
    <dgm:cxn modelId="{6B60D3B3-95C0-49E8-B400-6546AAF94EB6}" type="presParOf" srcId="{96D09A17-C1D6-4B6B-92B0-69D529669C42}" destId="{3F64D793-756D-48C3-A969-CA560FD70B84}" srcOrd="0" destOrd="0" presId="urn:microsoft.com/office/officeart/2005/8/layout/vList4#1"/>
    <dgm:cxn modelId="{61932AEC-E941-4ED3-B584-B7A8B564AD5E}" type="presParOf" srcId="{96D09A17-C1D6-4B6B-92B0-69D529669C42}" destId="{FD6F8E98-0F03-444D-8728-7809EABD7EEB}" srcOrd="1" destOrd="0" presId="urn:microsoft.com/office/officeart/2005/8/layout/vList4#1"/>
    <dgm:cxn modelId="{E6D1DCB9-8DAB-459F-B5F9-B4D677D07C02}" type="presParOf" srcId="{96D09A17-C1D6-4B6B-92B0-69D529669C42}" destId="{85F26C1F-3266-46A3-B388-D84AD9B9F7A0}" srcOrd="2" destOrd="0" presId="urn:microsoft.com/office/officeart/2005/8/layout/vList4#1"/>
    <dgm:cxn modelId="{C843CE5F-7269-4917-B708-DFEBF85FDAD6}" type="presParOf" srcId="{85D86451-D6A0-4DDB-B930-C4CA69D84BA0}" destId="{A525458C-ABF4-4077-B20C-A230DE8A0FE9}" srcOrd="13" destOrd="0" presId="urn:microsoft.com/office/officeart/2005/8/layout/vList4#1"/>
    <dgm:cxn modelId="{1E8F6715-7A4A-4C2A-8717-A863310FD60E}" type="presParOf" srcId="{85D86451-D6A0-4DDB-B930-C4CA69D84BA0}" destId="{EB80A25F-9BD7-4BD8-9211-F66E2658A7BA}" srcOrd="14" destOrd="0" presId="urn:microsoft.com/office/officeart/2005/8/layout/vList4#1"/>
    <dgm:cxn modelId="{FFBCE5EB-9AC3-4CB6-8242-01C40B62D769}" type="presParOf" srcId="{EB80A25F-9BD7-4BD8-9211-F66E2658A7BA}" destId="{8F7A0EAF-D6C3-428D-8F2C-DD89401495ED}" srcOrd="0" destOrd="0" presId="urn:microsoft.com/office/officeart/2005/8/layout/vList4#1"/>
    <dgm:cxn modelId="{EAF25C74-F854-44A2-8EAF-D9876D022A1E}" type="presParOf" srcId="{EB80A25F-9BD7-4BD8-9211-F66E2658A7BA}" destId="{46396595-EEC1-43FD-9F26-A15716D9CD78}" srcOrd="1" destOrd="0" presId="urn:microsoft.com/office/officeart/2005/8/layout/vList4#1"/>
    <dgm:cxn modelId="{FDBAE84A-42B9-487B-BAF3-7C09F3F1F744}" type="presParOf" srcId="{EB80A25F-9BD7-4BD8-9211-F66E2658A7BA}" destId="{37E43295-EA82-454A-9E61-557412A16F3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5334AD-9C29-4526-8506-70D7E994952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D88391-55AB-410F-A5BE-CCE6456D3627}">
      <dgm:prSet/>
      <dgm:spPr/>
      <dgm:t>
        <a:bodyPr/>
        <a:lstStyle/>
        <a:p>
          <a:pPr rtl="0"/>
          <a:r>
            <a:rPr lang="en-US" i="1" dirty="0" smtClean="0"/>
            <a:t>Joining into the European University Association</a:t>
          </a:r>
          <a:endParaRPr lang="ru-RU" i="1" dirty="0"/>
        </a:p>
      </dgm:t>
    </dgm:pt>
    <dgm:pt modelId="{57801E1C-F7FB-4E16-B52E-EFB4CBE45218}" type="parTrans" cxnId="{83D8EF29-C2EB-4FB0-99A1-BBE2F75C1B14}">
      <dgm:prSet/>
      <dgm:spPr/>
      <dgm:t>
        <a:bodyPr/>
        <a:lstStyle/>
        <a:p>
          <a:endParaRPr lang="ru-RU"/>
        </a:p>
      </dgm:t>
    </dgm:pt>
    <dgm:pt modelId="{C9E3426E-954D-43AB-9AE9-4AFE00624CA2}" type="sibTrans" cxnId="{83D8EF29-C2EB-4FB0-99A1-BBE2F75C1B14}">
      <dgm:prSet/>
      <dgm:spPr/>
      <dgm:t>
        <a:bodyPr/>
        <a:lstStyle/>
        <a:p>
          <a:endParaRPr lang="ru-RU"/>
        </a:p>
      </dgm:t>
    </dgm:pt>
    <dgm:pt modelId="{C7676D35-D4CE-469D-8618-659A81853418}">
      <dgm:prSet/>
      <dgm:spPr/>
      <dgm:t>
        <a:bodyPr/>
        <a:lstStyle/>
        <a:p>
          <a:pPr rtl="0"/>
          <a:r>
            <a:rPr lang="en-US" i="1" dirty="0" smtClean="0"/>
            <a:t>Realization of joint international educational programs</a:t>
          </a:r>
          <a:endParaRPr lang="ru-RU" i="1" dirty="0"/>
        </a:p>
      </dgm:t>
    </dgm:pt>
    <dgm:pt modelId="{D6E15108-EE7D-41B9-ADD7-267310788B22}" type="parTrans" cxnId="{F9D8DA8C-7984-4C7D-AFF3-E65062C1399D}">
      <dgm:prSet/>
      <dgm:spPr/>
      <dgm:t>
        <a:bodyPr/>
        <a:lstStyle/>
        <a:p>
          <a:endParaRPr lang="ru-RU"/>
        </a:p>
      </dgm:t>
    </dgm:pt>
    <dgm:pt modelId="{F631572B-5635-41E2-9A42-8807AA7D7FAD}" type="sibTrans" cxnId="{F9D8DA8C-7984-4C7D-AFF3-E65062C1399D}">
      <dgm:prSet/>
      <dgm:spPr/>
      <dgm:t>
        <a:bodyPr/>
        <a:lstStyle/>
        <a:p>
          <a:endParaRPr lang="ru-RU"/>
        </a:p>
      </dgm:t>
    </dgm:pt>
    <dgm:pt modelId="{1B211D95-BFF6-4EC1-81AE-5C0F093E73A3}">
      <dgm:prSet/>
      <dgm:spPr/>
      <dgm:t>
        <a:bodyPr/>
        <a:lstStyle/>
        <a:p>
          <a:pPr rtl="0"/>
          <a:r>
            <a:rPr lang="en-US" i="1" dirty="0" smtClean="0"/>
            <a:t>Accreditation in the international agencies</a:t>
          </a:r>
          <a:endParaRPr lang="ru-RU" i="1" dirty="0"/>
        </a:p>
      </dgm:t>
    </dgm:pt>
    <dgm:pt modelId="{FED00A44-02A0-4D4F-A503-F2C38387A02A}" type="parTrans" cxnId="{105260D3-0F97-4BD3-ABF1-28B82BC6BF68}">
      <dgm:prSet/>
      <dgm:spPr/>
      <dgm:t>
        <a:bodyPr/>
        <a:lstStyle/>
        <a:p>
          <a:endParaRPr lang="ru-RU"/>
        </a:p>
      </dgm:t>
    </dgm:pt>
    <dgm:pt modelId="{91E9EBB5-3010-4495-9BF7-DEF6C6D233F8}" type="sibTrans" cxnId="{105260D3-0F97-4BD3-ABF1-28B82BC6BF68}">
      <dgm:prSet/>
      <dgm:spPr/>
      <dgm:t>
        <a:bodyPr/>
        <a:lstStyle/>
        <a:p>
          <a:endParaRPr lang="ru-RU"/>
        </a:p>
      </dgm:t>
    </dgm:pt>
    <dgm:pt modelId="{327360FA-4473-4FAD-B903-05B99558DC0A}">
      <dgm:prSet/>
      <dgm:spPr/>
      <dgm:t>
        <a:bodyPr/>
        <a:lstStyle/>
        <a:p>
          <a:pPr rtl="0"/>
          <a:r>
            <a:rPr lang="en-US" i="1" dirty="0" smtClean="0"/>
            <a:t>Participation of the faculty members  and students in the international educational programs and competitions</a:t>
          </a:r>
          <a:endParaRPr lang="ru-RU" i="1" dirty="0"/>
        </a:p>
      </dgm:t>
    </dgm:pt>
    <dgm:pt modelId="{CFC2B925-1AAF-42AA-80CB-851DADC5580F}" type="parTrans" cxnId="{AC30681E-D918-4026-8953-53B0884AEC41}">
      <dgm:prSet/>
      <dgm:spPr/>
      <dgm:t>
        <a:bodyPr/>
        <a:lstStyle/>
        <a:p>
          <a:endParaRPr lang="ru-RU"/>
        </a:p>
      </dgm:t>
    </dgm:pt>
    <dgm:pt modelId="{C5BD1535-CBB4-4A16-8127-AA6B8635397A}" type="sibTrans" cxnId="{AC30681E-D918-4026-8953-53B0884AEC41}">
      <dgm:prSet/>
      <dgm:spPr/>
      <dgm:t>
        <a:bodyPr/>
        <a:lstStyle/>
        <a:p>
          <a:endParaRPr lang="ru-RU"/>
        </a:p>
      </dgm:t>
    </dgm:pt>
    <dgm:pt modelId="{8B97AFC0-522B-4F5B-8F70-560E5AEC9F9B}" type="pres">
      <dgm:prSet presAssocID="{595334AD-9C29-4526-8506-70D7E99495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A2D734-8BB6-49D5-A56E-7AA122DDEC21}" type="pres">
      <dgm:prSet presAssocID="{89D88391-55AB-410F-A5BE-CCE6456D36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75A07-AE36-411D-96D4-6ADE565ECAE9}" type="pres">
      <dgm:prSet presAssocID="{C9E3426E-954D-43AB-9AE9-4AFE00624CA2}" presName="sibTrans" presStyleCnt="0"/>
      <dgm:spPr/>
      <dgm:t>
        <a:bodyPr/>
        <a:lstStyle/>
        <a:p>
          <a:endParaRPr lang="ru-RU"/>
        </a:p>
      </dgm:t>
    </dgm:pt>
    <dgm:pt modelId="{FCB1EAFC-0A4A-4AF3-B9F3-E87AFFFE0AF8}" type="pres">
      <dgm:prSet presAssocID="{C7676D35-D4CE-469D-8618-659A8185341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EA9AD-F626-4D61-A2D6-E68884DF44C8}" type="pres">
      <dgm:prSet presAssocID="{F631572B-5635-41E2-9A42-8807AA7D7FAD}" presName="sibTrans" presStyleCnt="0"/>
      <dgm:spPr/>
      <dgm:t>
        <a:bodyPr/>
        <a:lstStyle/>
        <a:p>
          <a:endParaRPr lang="ru-RU"/>
        </a:p>
      </dgm:t>
    </dgm:pt>
    <dgm:pt modelId="{B5568810-7332-4930-BD6A-3408B8C40072}" type="pres">
      <dgm:prSet presAssocID="{1B211D95-BFF6-4EC1-81AE-5C0F093E73A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E594F-80B0-4DBD-9A89-79FD09371058}" type="pres">
      <dgm:prSet presAssocID="{91E9EBB5-3010-4495-9BF7-DEF6C6D233F8}" presName="sibTrans" presStyleCnt="0"/>
      <dgm:spPr/>
    </dgm:pt>
    <dgm:pt modelId="{C62CAD96-2FCD-46D7-8754-428AC2380B9D}" type="pres">
      <dgm:prSet presAssocID="{327360FA-4473-4FAD-B903-05B99558DC0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EBF9E1-596D-428A-9CF9-1818777D9639}" type="presOf" srcId="{595334AD-9C29-4526-8506-70D7E994952F}" destId="{8B97AFC0-522B-4F5B-8F70-560E5AEC9F9B}" srcOrd="0" destOrd="0" presId="urn:microsoft.com/office/officeart/2005/8/layout/hList6"/>
    <dgm:cxn modelId="{AC30681E-D918-4026-8953-53B0884AEC41}" srcId="{595334AD-9C29-4526-8506-70D7E994952F}" destId="{327360FA-4473-4FAD-B903-05B99558DC0A}" srcOrd="3" destOrd="0" parTransId="{CFC2B925-1AAF-42AA-80CB-851DADC5580F}" sibTransId="{C5BD1535-CBB4-4A16-8127-AA6B8635397A}"/>
    <dgm:cxn modelId="{F9D8DA8C-7984-4C7D-AFF3-E65062C1399D}" srcId="{595334AD-9C29-4526-8506-70D7E994952F}" destId="{C7676D35-D4CE-469D-8618-659A81853418}" srcOrd="1" destOrd="0" parTransId="{D6E15108-EE7D-41B9-ADD7-267310788B22}" sibTransId="{F631572B-5635-41E2-9A42-8807AA7D7FAD}"/>
    <dgm:cxn modelId="{DF4D724F-BDFF-471F-8B16-FAB94371A7AE}" type="presOf" srcId="{1B211D95-BFF6-4EC1-81AE-5C0F093E73A3}" destId="{B5568810-7332-4930-BD6A-3408B8C40072}" srcOrd="0" destOrd="0" presId="urn:microsoft.com/office/officeart/2005/8/layout/hList6"/>
    <dgm:cxn modelId="{105260D3-0F97-4BD3-ABF1-28B82BC6BF68}" srcId="{595334AD-9C29-4526-8506-70D7E994952F}" destId="{1B211D95-BFF6-4EC1-81AE-5C0F093E73A3}" srcOrd="2" destOrd="0" parTransId="{FED00A44-02A0-4D4F-A503-F2C38387A02A}" sibTransId="{91E9EBB5-3010-4495-9BF7-DEF6C6D233F8}"/>
    <dgm:cxn modelId="{3F30B51D-E4D4-4E30-B4A0-FEC983A07037}" type="presOf" srcId="{89D88391-55AB-410F-A5BE-CCE6456D3627}" destId="{56A2D734-8BB6-49D5-A56E-7AA122DDEC21}" srcOrd="0" destOrd="0" presId="urn:microsoft.com/office/officeart/2005/8/layout/hList6"/>
    <dgm:cxn modelId="{83D8EF29-C2EB-4FB0-99A1-BBE2F75C1B14}" srcId="{595334AD-9C29-4526-8506-70D7E994952F}" destId="{89D88391-55AB-410F-A5BE-CCE6456D3627}" srcOrd="0" destOrd="0" parTransId="{57801E1C-F7FB-4E16-B52E-EFB4CBE45218}" sibTransId="{C9E3426E-954D-43AB-9AE9-4AFE00624CA2}"/>
    <dgm:cxn modelId="{128C8CAB-FBAF-429F-B373-4BDCBDA9E25A}" type="presOf" srcId="{327360FA-4473-4FAD-B903-05B99558DC0A}" destId="{C62CAD96-2FCD-46D7-8754-428AC2380B9D}" srcOrd="0" destOrd="0" presId="urn:microsoft.com/office/officeart/2005/8/layout/hList6"/>
    <dgm:cxn modelId="{3C368E47-E65A-4B49-933F-5524DAC4B25F}" type="presOf" srcId="{C7676D35-D4CE-469D-8618-659A81853418}" destId="{FCB1EAFC-0A4A-4AF3-B9F3-E87AFFFE0AF8}" srcOrd="0" destOrd="0" presId="urn:microsoft.com/office/officeart/2005/8/layout/hList6"/>
    <dgm:cxn modelId="{043C2667-F468-4DA7-B234-444F896F8C01}" type="presParOf" srcId="{8B97AFC0-522B-4F5B-8F70-560E5AEC9F9B}" destId="{56A2D734-8BB6-49D5-A56E-7AA122DDEC21}" srcOrd="0" destOrd="0" presId="urn:microsoft.com/office/officeart/2005/8/layout/hList6"/>
    <dgm:cxn modelId="{21D52C3B-2BA9-40E9-AFF6-7A64958C2FA8}" type="presParOf" srcId="{8B97AFC0-522B-4F5B-8F70-560E5AEC9F9B}" destId="{67A75A07-AE36-411D-96D4-6ADE565ECAE9}" srcOrd="1" destOrd="0" presId="urn:microsoft.com/office/officeart/2005/8/layout/hList6"/>
    <dgm:cxn modelId="{D01DD8FC-F037-4767-BB4D-809E501D3373}" type="presParOf" srcId="{8B97AFC0-522B-4F5B-8F70-560E5AEC9F9B}" destId="{FCB1EAFC-0A4A-4AF3-B9F3-E87AFFFE0AF8}" srcOrd="2" destOrd="0" presId="urn:microsoft.com/office/officeart/2005/8/layout/hList6"/>
    <dgm:cxn modelId="{EF407628-6AF0-4A72-9555-8836BDE7E3CD}" type="presParOf" srcId="{8B97AFC0-522B-4F5B-8F70-560E5AEC9F9B}" destId="{B19EA9AD-F626-4D61-A2D6-E68884DF44C8}" srcOrd="3" destOrd="0" presId="urn:microsoft.com/office/officeart/2005/8/layout/hList6"/>
    <dgm:cxn modelId="{FF356125-8563-4D35-855A-6C2C922BC2D9}" type="presParOf" srcId="{8B97AFC0-522B-4F5B-8F70-560E5AEC9F9B}" destId="{B5568810-7332-4930-BD6A-3408B8C40072}" srcOrd="4" destOrd="0" presId="urn:microsoft.com/office/officeart/2005/8/layout/hList6"/>
    <dgm:cxn modelId="{EAF51285-317F-41A6-9D22-D8B08BA732B5}" type="presParOf" srcId="{8B97AFC0-522B-4F5B-8F70-560E5AEC9F9B}" destId="{676E594F-80B0-4DBD-9A89-79FD09371058}" srcOrd="5" destOrd="0" presId="urn:microsoft.com/office/officeart/2005/8/layout/hList6"/>
    <dgm:cxn modelId="{54370AA7-0468-48F7-A138-5AC603B57E33}" type="presParOf" srcId="{8B97AFC0-522B-4F5B-8F70-560E5AEC9F9B}" destId="{C62CAD96-2FCD-46D7-8754-428AC2380B9D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EA6409-FCD2-461E-84EE-A0AEDC6D13F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980EFC9C-E7D1-43B8-B224-C00C5EE3DD60}">
      <dgm:prSet phldrT="[Текст]" phldr="1"/>
      <dgm:spPr/>
      <dgm:t>
        <a:bodyPr/>
        <a:lstStyle/>
        <a:p>
          <a:endParaRPr lang="ru-RU"/>
        </a:p>
      </dgm:t>
    </dgm:pt>
    <dgm:pt modelId="{EDECCA5C-FEB4-483D-9F8A-D3FDDC5891CE}" type="parTrans" cxnId="{99E3BF83-4756-476F-B147-6A8873849E9B}">
      <dgm:prSet/>
      <dgm:spPr/>
      <dgm:t>
        <a:bodyPr/>
        <a:lstStyle/>
        <a:p>
          <a:endParaRPr lang="ru-RU"/>
        </a:p>
      </dgm:t>
    </dgm:pt>
    <dgm:pt modelId="{38FE7DD5-7504-4FE2-8CC6-40FE7500B12E}" type="sibTrans" cxnId="{99E3BF83-4756-476F-B147-6A8873849E9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D:\ЛОГОТИПЫ\canada flag_640.jpg"/>
        </a:ext>
      </dgm:extLst>
    </dgm:pt>
    <dgm:pt modelId="{1796B860-9C91-480B-9B58-9F672206BC2E}" type="pres">
      <dgm:prSet presAssocID="{ADEA6409-FCD2-461E-84EE-A0AEDC6D13F0}" presName="Name0" presStyleCnt="0">
        <dgm:presLayoutVars>
          <dgm:chMax val="7"/>
          <dgm:chPref val="7"/>
          <dgm:dir/>
        </dgm:presLayoutVars>
      </dgm:prSet>
      <dgm:spPr/>
    </dgm:pt>
    <dgm:pt modelId="{F7CF0684-7F41-44E5-8669-CD581091B037}" type="pres">
      <dgm:prSet presAssocID="{ADEA6409-FCD2-461E-84EE-A0AEDC6D13F0}" presName="Name1" presStyleCnt="0"/>
      <dgm:spPr/>
    </dgm:pt>
    <dgm:pt modelId="{ED9A225B-008D-4AAB-8FBF-43781918772A}" type="pres">
      <dgm:prSet presAssocID="{38FE7DD5-7504-4FE2-8CC6-40FE7500B12E}" presName="picture_1" presStyleCnt="0"/>
      <dgm:spPr/>
    </dgm:pt>
    <dgm:pt modelId="{C2405C9A-FFA9-423D-B4A1-69557C9978EC}" type="pres">
      <dgm:prSet presAssocID="{38FE7DD5-7504-4FE2-8CC6-40FE7500B12E}" presName="pictureRepeatNode" presStyleLbl="alignImgPlace1" presStyleIdx="0" presStyleCnt="1"/>
      <dgm:spPr/>
      <dgm:t>
        <a:bodyPr/>
        <a:lstStyle/>
        <a:p>
          <a:endParaRPr lang="ru-RU"/>
        </a:p>
      </dgm:t>
    </dgm:pt>
    <dgm:pt modelId="{98C8B44C-CFC1-4859-B867-8B1422180A0D}" type="pres">
      <dgm:prSet presAssocID="{980EFC9C-E7D1-43B8-B224-C00C5EE3DD6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D84718-FD2D-413B-A730-D9436351E7DA}" type="presOf" srcId="{38FE7DD5-7504-4FE2-8CC6-40FE7500B12E}" destId="{C2405C9A-FFA9-423D-B4A1-69557C9978EC}" srcOrd="0" destOrd="0" presId="urn:microsoft.com/office/officeart/2008/layout/CircularPictureCallout"/>
    <dgm:cxn modelId="{95124AA6-C896-4F0F-97F8-1F2518C4F523}" type="presOf" srcId="{ADEA6409-FCD2-461E-84EE-A0AEDC6D13F0}" destId="{1796B860-9C91-480B-9B58-9F672206BC2E}" srcOrd="0" destOrd="0" presId="urn:microsoft.com/office/officeart/2008/layout/CircularPictureCallout"/>
    <dgm:cxn modelId="{99E3BF83-4756-476F-B147-6A8873849E9B}" srcId="{ADEA6409-FCD2-461E-84EE-A0AEDC6D13F0}" destId="{980EFC9C-E7D1-43B8-B224-C00C5EE3DD60}" srcOrd="0" destOrd="0" parTransId="{EDECCA5C-FEB4-483D-9F8A-D3FDDC5891CE}" sibTransId="{38FE7DD5-7504-4FE2-8CC6-40FE7500B12E}"/>
    <dgm:cxn modelId="{D938BDB4-AB59-4AC0-9324-3B45D6E1040E}" type="presOf" srcId="{980EFC9C-E7D1-43B8-B224-C00C5EE3DD60}" destId="{98C8B44C-CFC1-4859-B867-8B1422180A0D}" srcOrd="0" destOrd="0" presId="urn:microsoft.com/office/officeart/2008/layout/CircularPictureCallout"/>
    <dgm:cxn modelId="{6EE5640E-265A-4DD3-A1FE-D4D0D8554C56}" type="presParOf" srcId="{1796B860-9C91-480B-9B58-9F672206BC2E}" destId="{F7CF0684-7F41-44E5-8669-CD581091B037}" srcOrd="0" destOrd="0" presId="urn:microsoft.com/office/officeart/2008/layout/CircularPictureCallout"/>
    <dgm:cxn modelId="{BBBF8709-D658-4372-93FA-D3C27AEF84FF}" type="presParOf" srcId="{F7CF0684-7F41-44E5-8669-CD581091B037}" destId="{ED9A225B-008D-4AAB-8FBF-43781918772A}" srcOrd="0" destOrd="0" presId="urn:microsoft.com/office/officeart/2008/layout/CircularPictureCallout"/>
    <dgm:cxn modelId="{B4BB01DD-1642-4BC6-B41A-972E69D15C15}" type="presParOf" srcId="{ED9A225B-008D-4AAB-8FBF-43781918772A}" destId="{C2405C9A-FFA9-423D-B4A1-69557C9978EC}" srcOrd="0" destOrd="0" presId="urn:microsoft.com/office/officeart/2008/layout/CircularPictureCallout"/>
    <dgm:cxn modelId="{3D1BAF81-8E33-4A54-8A41-8C0EDF9BEC79}" type="presParOf" srcId="{F7CF0684-7F41-44E5-8669-CD581091B037}" destId="{98C8B44C-CFC1-4859-B867-8B1422180A0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7AED49-338C-4161-A615-366BD58FFD34}" type="doc">
      <dgm:prSet loTypeId="urn:microsoft.com/office/officeart/2005/8/layout/process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EB5800-51B4-4C02-8C14-45722138F87F}">
      <dgm:prSet phldrT="[Текст]"/>
      <dgm:spPr/>
      <dgm:t>
        <a:bodyPr/>
        <a:lstStyle/>
        <a:p>
          <a:r>
            <a:rPr lang="en-US" b="0" i="0" dirty="0" smtClean="0"/>
            <a:t>Kazakh language courses are carried out on the basis of F.M. Dostoevsky Omsk State University</a:t>
          </a:r>
          <a:endParaRPr lang="ru-RU" i="0" dirty="0"/>
        </a:p>
      </dgm:t>
    </dgm:pt>
    <dgm:pt modelId="{94330E5F-3BD2-4644-B97F-5C13995265C0}" type="parTrans" cxnId="{E88415A7-EED5-474F-9B07-180CDBFADDDF}">
      <dgm:prSet/>
      <dgm:spPr/>
      <dgm:t>
        <a:bodyPr/>
        <a:lstStyle/>
        <a:p>
          <a:endParaRPr lang="ru-RU"/>
        </a:p>
      </dgm:t>
    </dgm:pt>
    <dgm:pt modelId="{7BCB4D9A-3344-4F65-B429-B40188508BE0}" type="sibTrans" cxnId="{E88415A7-EED5-474F-9B07-180CDBFADDDF}">
      <dgm:prSet/>
      <dgm:spPr/>
      <dgm:t>
        <a:bodyPr/>
        <a:lstStyle/>
        <a:p>
          <a:endParaRPr lang="ru-RU"/>
        </a:p>
      </dgm:t>
    </dgm:pt>
    <dgm:pt modelId="{86791074-78D1-495F-B9CE-4A4D5D280B96}">
      <dgm:prSet phldrT="[Текст]" custT="1"/>
      <dgm:spPr/>
      <dgm:t>
        <a:bodyPr/>
        <a:lstStyle/>
        <a:p>
          <a:r>
            <a:rPr lang="en-US" sz="2200" i="0" dirty="0" smtClean="0">
              <a:latin typeface="+mj-lt"/>
            </a:rPr>
            <a:t>Target audience of courses - students of </a:t>
          </a:r>
          <a:r>
            <a:rPr lang="en-US" sz="2200" b="0" i="0" dirty="0" smtClean="0">
              <a:latin typeface="+mj-lt"/>
            </a:rPr>
            <a:t>F.M. Dostoevsky Omsk State University</a:t>
          </a:r>
          <a:r>
            <a:rPr lang="en-US" sz="2200" i="0" dirty="0" smtClean="0">
              <a:latin typeface="+mj-lt"/>
            </a:rPr>
            <a:t> and other  HIGHER EDUCATION INSTITUTIONS of Omsk region, and also everyone who wants to learn the Kazakh language.</a:t>
          </a:r>
          <a:endParaRPr lang="ru-RU" sz="2200" i="0" dirty="0">
            <a:latin typeface="+mj-lt"/>
          </a:endParaRPr>
        </a:p>
      </dgm:t>
    </dgm:pt>
    <dgm:pt modelId="{75BADC46-8D7D-416E-82C7-CDAC7AED1F4D}" type="parTrans" cxnId="{695341CF-F7A6-40ED-99BD-853EF2C46736}">
      <dgm:prSet/>
      <dgm:spPr/>
      <dgm:t>
        <a:bodyPr/>
        <a:lstStyle/>
        <a:p>
          <a:endParaRPr lang="ru-RU"/>
        </a:p>
      </dgm:t>
    </dgm:pt>
    <dgm:pt modelId="{84B7E698-184E-469A-8934-393A2001C7EE}" type="sibTrans" cxnId="{695341CF-F7A6-40ED-99BD-853EF2C46736}">
      <dgm:prSet/>
      <dgm:spPr/>
      <dgm:t>
        <a:bodyPr/>
        <a:lstStyle/>
        <a:p>
          <a:endParaRPr lang="ru-RU"/>
        </a:p>
      </dgm:t>
    </dgm:pt>
    <dgm:pt modelId="{25EA471F-EE63-424B-8BCC-9114E5081C94}" type="pres">
      <dgm:prSet presAssocID="{0E7AED49-338C-4161-A615-366BD58FFD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110C5D-A462-411A-9F08-1CF9B063C4A4}" type="pres">
      <dgm:prSet presAssocID="{86791074-78D1-495F-B9CE-4A4D5D280B96}" presName="boxAndChildren" presStyleCnt="0"/>
      <dgm:spPr/>
    </dgm:pt>
    <dgm:pt modelId="{88994E12-A0CF-4666-B2BF-F6A2AE1975EF}" type="pres">
      <dgm:prSet presAssocID="{86791074-78D1-495F-B9CE-4A4D5D280B96}" presName="parentTextBox" presStyleLbl="node1" presStyleIdx="0" presStyleCnt="2"/>
      <dgm:spPr/>
      <dgm:t>
        <a:bodyPr/>
        <a:lstStyle/>
        <a:p>
          <a:endParaRPr lang="ru-RU"/>
        </a:p>
      </dgm:t>
    </dgm:pt>
    <dgm:pt modelId="{008E2439-8CD8-4C27-AF07-D49BD3121FE7}" type="pres">
      <dgm:prSet presAssocID="{7BCB4D9A-3344-4F65-B429-B40188508BE0}" presName="sp" presStyleCnt="0"/>
      <dgm:spPr/>
    </dgm:pt>
    <dgm:pt modelId="{C8165B08-D858-45E2-93DE-663A38DCEA31}" type="pres">
      <dgm:prSet presAssocID="{29EB5800-51B4-4C02-8C14-45722138F87F}" presName="arrowAndChildren" presStyleCnt="0"/>
      <dgm:spPr/>
    </dgm:pt>
    <dgm:pt modelId="{9C9CE3CA-AAE2-47C9-BB26-FB3B1904780F}" type="pres">
      <dgm:prSet presAssocID="{29EB5800-51B4-4C02-8C14-45722138F87F}" presName="parentTextArrow" presStyleLbl="node1" presStyleIdx="1" presStyleCnt="2" custLinFactNeighborX="-89" custLinFactNeighborY="-16019"/>
      <dgm:spPr/>
      <dgm:t>
        <a:bodyPr/>
        <a:lstStyle/>
        <a:p>
          <a:endParaRPr lang="ru-RU"/>
        </a:p>
      </dgm:t>
    </dgm:pt>
  </dgm:ptLst>
  <dgm:cxnLst>
    <dgm:cxn modelId="{7938C1CE-C2E3-493C-98EB-53C563EAC1EE}" type="presOf" srcId="{0E7AED49-338C-4161-A615-366BD58FFD34}" destId="{25EA471F-EE63-424B-8BCC-9114E5081C94}" srcOrd="0" destOrd="0" presId="urn:microsoft.com/office/officeart/2005/8/layout/process4"/>
    <dgm:cxn modelId="{695341CF-F7A6-40ED-99BD-853EF2C46736}" srcId="{0E7AED49-338C-4161-A615-366BD58FFD34}" destId="{86791074-78D1-495F-B9CE-4A4D5D280B96}" srcOrd="1" destOrd="0" parTransId="{75BADC46-8D7D-416E-82C7-CDAC7AED1F4D}" sibTransId="{84B7E698-184E-469A-8934-393A2001C7EE}"/>
    <dgm:cxn modelId="{E88415A7-EED5-474F-9B07-180CDBFADDDF}" srcId="{0E7AED49-338C-4161-A615-366BD58FFD34}" destId="{29EB5800-51B4-4C02-8C14-45722138F87F}" srcOrd="0" destOrd="0" parTransId="{94330E5F-3BD2-4644-B97F-5C13995265C0}" sibTransId="{7BCB4D9A-3344-4F65-B429-B40188508BE0}"/>
    <dgm:cxn modelId="{79F3A11D-6B8F-4CAA-9CCD-7980D842F560}" type="presOf" srcId="{29EB5800-51B4-4C02-8C14-45722138F87F}" destId="{9C9CE3CA-AAE2-47C9-BB26-FB3B1904780F}" srcOrd="0" destOrd="0" presId="urn:microsoft.com/office/officeart/2005/8/layout/process4"/>
    <dgm:cxn modelId="{69FF58EC-1C28-46E1-9852-8F6FA3B4E497}" type="presOf" srcId="{86791074-78D1-495F-B9CE-4A4D5D280B96}" destId="{88994E12-A0CF-4666-B2BF-F6A2AE1975EF}" srcOrd="0" destOrd="0" presId="urn:microsoft.com/office/officeart/2005/8/layout/process4"/>
    <dgm:cxn modelId="{B4F51990-5A25-4AA7-947A-AAA9E6ADCD73}" type="presParOf" srcId="{25EA471F-EE63-424B-8BCC-9114E5081C94}" destId="{43110C5D-A462-411A-9F08-1CF9B063C4A4}" srcOrd="0" destOrd="0" presId="urn:microsoft.com/office/officeart/2005/8/layout/process4"/>
    <dgm:cxn modelId="{88D2D694-8D44-43D3-BF16-59A3A8549E3D}" type="presParOf" srcId="{43110C5D-A462-411A-9F08-1CF9B063C4A4}" destId="{88994E12-A0CF-4666-B2BF-F6A2AE1975EF}" srcOrd="0" destOrd="0" presId="urn:microsoft.com/office/officeart/2005/8/layout/process4"/>
    <dgm:cxn modelId="{CC6FEC53-25D5-4265-8C8D-79E48A0C2B95}" type="presParOf" srcId="{25EA471F-EE63-424B-8BCC-9114E5081C94}" destId="{008E2439-8CD8-4C27-AF07-D49BD3121FE7}" srcOrd="1" destOrd="0" presId="urn:microsoft.com/office/officeart/2005/8/layout/process4"/>
    <dgm:cxn modelId="{6DFC29F8-109F-48DF-BDCE-9C23A810E84C}" type="presParOf" srcId="{25EA471F-EE63-424B-8BCC-9114E5081C94}" destId="{C8165B08-D858-45E2-93DE-663A38DCEA31}" srcOrd="2" destOrd="0" presId="urn:microsoft.com/office/officeart/2005/8/layout/process4"/>
    <dgm:cxn modelId="{9D1BF41E-7DBA-44AF-AC6D-784BB2A3B2BF}" type="presParOf" srcId="{C8165B08-D858-45E2-93DE-663A38DCEA31}" destId="{9C9CE3CA-AAE2-47C9-BB26-FB3B1904780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CB9698-DCB7-4865-9479-5AF5F6DBCE47}" type="doc">
      <dgm:prSet loTypeId="urn:microsoft.com/office/officeart/2005/8/layout/vList4#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7E6CA03-F0B2-48EA-8E04-7FCE08A89196}">
      <dgm:prSet phldrT="[Текст]" custT="1"/>
      <dgm:spPr/>
      <dgm:t>
        <a:bodyPr/>
        <a:lstStyle/>
        <a:p>
          <a:r>
            <a:rPr lang="en-US" sz="1600" dirty="0" smtClean="0"/>
            <a:t>Baltic International Academy of Psychology and Management (Riga, Latvia)</a:t>
          </a:r>
          <a:endParaRPr lang="ru-RU" sz="1600" dirty="0"/>
        </a:p>
      </dgm:t>
    </dgm:pt>
    <dgm:pt modelId="{DBC5964B-781F-4B06-99E4-1BF4EB414A79}" type="parTrans" cxnId="{B8199218-2863-4804-9E18-3556D485EDB8}">
      <dgm:prSet/>
      <dgm:spPr/>
      <dgm:t>
        <a:bodyPr/>
        <a:lstStyle/>
        <a:p>
          <a:endParaRPr lang="ru-RU"/>
        </a:p>
      </dgm:t>
    </dgm:pt>
    <dgm:pt modelId="{99B2BF43-01B0-4C37-BB0A-1A98D48885C7}" type="sibTrans" cxnId="{B8199218-2863-4804-9E18-3556D485EDB8}">
      <dgm:prSet/>
      <dgm:spPr/>
      <dgm:t>
        <a:bodyPr/>
        <a:lstStyle/>
        <a:p>
          <a:endParaRPr lang="ru-RU"/>
        </a:p>
      </dgm:t>
    </dgm:pt>
    <dgm:pt modelId="{43E83B50-1B91-4014-BC15-8F2A2E006EC9}">
      <dgm:prSet phldrT="[Текст]" custT="1"/>
      <dgm:spPr/>
      <dgm:t>
        <a:bodyPr/>
        <a:lstStyle/>
        <a:p>
          <a:r>
            <a:rPr lang="ru-RU" sz="1200" dirty="0" smtClean="0"/>
            <a:t>5В050300 </a:t>
          </a:r>
          <a:r>
            <a:rPr lang="en-US" sz="1200" dirty="0" smtClean="0"/>
            <a:t>Psychology</a:t>
          </a:r>
          <a:r>
            <a:rPr lang="ru-RU" sz="1200" dirty="0" smtClean="0"/>
            <a:t> (</a:t>
          </a:r>
          <a:r>
            <a:rPr lang="en-US" sz="1200" dirty="0" smtClean="0"/>
            <a:t>Bachelor Program</a:t>
          </a:r>
          <a:r>
            <a:rPr lang="ru-RU" sz="1200" dirty="0" smtClean="0"/>
            <a:t>)</a:t>
          </a:r>
          <a:endParaRPr lang="ru-RU" sz="1200" dirty="0"/>
        </a:p>
      </dgm:t>
    </dgm:pt>
    <dgm:pt modelId="{27C7EED5-26B8-448A-AABD-09F926214CFF}" type="parTrans" cxnId="{CF18EAAC-67C0-41BB-A261-45D64E8673B5}">
      <dgm:prSet/>
      <dgm:spPr/>
      <dgm:t>
        <a:bodyPr/>
        <a:lstStyle/>
        <a:p>
          <a:endParaRPr lang="ru-RU"/>
        </a:p>
      </dgm:t>
    </dgm:pt>
    <dgm:pt modelId="{F31F6D58-BF4F-4C00-8BF5-5FB946CD7F7D}" type="sibTrans" cxnId="{CF18EAAC-67C0-41BB-A261-45D64E8673B5}">
      <dgm:prSet/>
      <dgm:spPr/>
      <dgm:t>
        <a:bodyPr/>
        <a:lstStyle/>
        <a:p>
          <a:endParaRPr lang="ru-RU"/>
        </a:p>
      </dgm:t>
    </dgm:pt>
    <dgm:pt modelId="{904C80BD-47FB-468E-AFE2-D85660AB1298}">
      <dgm:prSet phldrT="[Текст]" custT="1"/>
      <dgm:spPr/>
      <dgm:t>
        <a:bodyPr/>
        <a:lstStyle/>
        <a:p>
          <a:r>
            <a:rPr lang="de-DE" sz="1600" dirty="0" smtClean="0"/>
            <a:t>Altai State University (Barnaul, </a:t>
          </a:r>
          <a:r>
            <a:rPr lang="de-DE" sz="1600" dirty="0" err="1" smtClean="0"/>
            <a:t>Russia</a:t>
          </a:r>
          <a:r>
            <a:rPr lang="de-DE" sz="1600" dirty="0" smtClean="0"/>
            <a:t>)</a:t>
          </a:r>
          <a:endParaRPr lang="ru-RU" sz="1600" b="0" dirty="0"/>
        </a:p>
      </dgm:t>
    </dgm:pt>
    <dgm:pt modelId="{AE18AC5F-6D62-4DEA-BEF1-3DD51982E928}" type="parTrans" cxnId="{740DB461-9C1B-43F9-ACA2-D55C79D07891}">
      <dgm:prSet/>
      <dgm:spPr/>
      <dgm:t>
        <a:bodyPr/>
        <a:lstStyle/>
        <a:p>
          <a:endParaRPr lang="ru-RU"/>
        </a:p>
      </dgm:t>
    </dgm:pt>
    <dgm:pt modelId="{9878936B-B91E-4237-A1C3-4A622CABD2E9}" type="sibTrans" cxnId="{740DB461-9C1B-43F9-ACA2-D55C79D07891}">
      <dgm:prSet/>
      <dgm:spPr/>
      <dgm:t>
        <a:bodyPr/>
        <a:lstStyle/>
        <a:p>
          <a:endParaRPr lang="ru-RU"/>
        </a:p>
      </dgm:t>
    </dgm:pt>
    <dgm:pt modelId="{2FD96CE0-E065-4E5C-9B1B-191CEFF4F01C}">
      <dgm:prSet phldrT="[Текст]" custT="1"/>
      <dgm:spPr/>
      <dgm:t>
        <a:bodyPr/>
        <a:lstStyle/>
        <a:p>
          <a:r>
            <a:rPr lang="ru-RU" sz="1200" dirty="0" smtClean="0"/>
            <a:t>6М050300 </a:t>
          </a:r>
          <a:r>
            <a:rPr lang="en-US" sz="1200" dirty="0" smtClean="0"/>
            <a:t>Psychology</a:t>
          </a:r>
          <a:r>
            <a:rPr lang="ru-RU" sz="1200" dirty="0" smtClean="0"/>
            <a:t> (</a:t>
          </a:r>
          <a:r>
            <a:rPr lang="en-US" sz="1200" dirty="0" smtClean="0"/>
            <a:t>Master Program</a:t>
          </a:r>
          <a:r>
            <a:rPr lang="ru-RU" sz="1200" dirty="0" smtClean="0"/>
            <a:t>)</a:t>
          </a:r>
          <a:endParaRPr lang="ru-RU" sz="1200" dirty="0"/>
        </a:p>
      </dgm:t>
    </dgm:pt>
    <dgm:pt modelId="{0530A563-6432-4120-B69F-1833178FCDF7}" type="parTrans" cxnId="{6A0ABFED-4930-4CD2-BB44-811661A01EAA}">
      <dgm:prSet/>
      <dgm:spPr/>
      <dgm:t>
        <a:bodyPr/>
        <a:lstStyle/>
        <a:p>
          <a:endParaRPr lang="ru-RU"/>
        </a:p>
      </dgm:t>
    </dgm:pt>
    <dgm:pt modelId="{1A68DB74-FF25-4223-8D92-59E17315DD08}" type="sibTrans" cxnId="{6A0ABFED-4930-4CD2-BB44-811661A01EAA}">
      <dgm:prSet/>
      <dgm:spPr/>
      <dgm:t>
        <a:bodyPr/>
        <a:lstStyle/>
        <a:p>
          <a:endParaRPr lang="ru-RU"/>
        </a:p>
      </dgm:t>
    </dgm:pt>
    <dgm:pt modelId="{48EADEC1-A1BA-4540-BD27-77CAF0F8395A}">
      <dgm:prSet custT="1"/>
      <dgm:spPr/>
      <dgm:t>
        <a:bodyPr/>
        <a:lstStyle/>
        <a:p>
          <a:r>
            <a:rPr lang="ru-RU" sz="1200" dirty="0" smtClean="0"/>
            <a:t>6М060800 </a:t>
          </a:r>
          <a:r>
            <a:rPr lang="en-US" sz="1200" dirty="0" smtClean="0"/>
            <a:t>Ecology</a:t>
          </a:r>
          <a:r>
            <a:rPr lang="ru-RU" sz="1200" dirty="0" smtClean="0"/>
            <a:t> (</a:t>
          </a:r>
          <a:r>
            <a:rPr lang="en-US" sz="1200" dirty="0" smtClean="0"/>
            <a:t>Master Program</a:t>
          </a:r>
          <a:r>
            <a:rPr lang="ru-RU" sz="1200" dirty="0" smtClean="0"/>
            <a:t>)</a:t>
          </a:r>
          <a:endParaRPr lang="ru-RU" sz="1200" dirty="0"/>
        </a:p>
      </dgm:t>
    </dgm:pt>
    <dgm:pt modelId="{E53ED884-3232-46AF-A4A3-93B003D5D5A8}" type="parTrans" cxnId="{26B80ABA-11B1-4CBE-9E6E-762E5D651FC7}">
      <dgm:prSet/>
      <dgm:spPr/>
      <dgm:t>
        <a:bodyPr/>
        <a:lstStyle/>
        <a:p>
          <a:endParaRPr lang="ru-RU"/>
        </a:p>
      </dgm:t>
    </dgm:pt>
    <dgm:pt modelId="{E0E3CD35-DB43-4DB4-B982-14FB6245CA6B}" type="sibTrans" cxnId="{26B80ABA-11B1-4CBE-9E6E-762E5D651FC7}">
      <dgm:prSet/>
      <dgm:spPr/>
      <dgm:t>
        <a:bodyPr/>
        <a:lstStyle/>
        <a:p>
          <a:endParaRPr lang="ru-RU"/>
        </a:p>
      </dgm:t>
    </dgm:pt>
    <dgm:pt modelId="{F396AEFF-C650-4BE7-8017-B3FE9E403642}">
      <dgm:prSet custT="1"/>
      <dgm:spPr/>
      <dgm:t>
        <a:bodyPr/>
        <a:lstStyle/>
        <a:p>
          <a:r>
            <a:rPr lang="ru-RU" sz="1200" dirty="0" smtClean="0"/>
            <a:t>6М090200 </a:t>
          </a:r>
          <a:r>
            <a:rPr lang="en-US" sz="1200" dirty="0" smtClean="0"/>
            <a:t>Tourism </a:t>
          </a:r>
          <a:r>
            <a:rPr lang="ru-RU" sz="1200" dirty="0" smtClean="0"/>
            <a:t>(</a:t>
          </a:r>
          <a:r>
            <a:rPr lang="en-US" sz="1200" dirty="0" smtClean="0"/>
            <a:t>Master Program</a:t>
          </a:r>
          <a:r>
            <a:rPr lang="ru-RU" sz="1200" dirty="0" smtClean="0"/>
            <a:t>)</a:t>
          </a:r>
          <a:endParaRPr lang="ru-RU" sz="1200" dirty="0"/>
        </a:p>
      </dgm:t>
    </dgm:pt>
    <dgm:pt modelId="{2EF15671-C916-4BB8-B037-9FB0767605D8}" type="parTrans" cxnId="{054C343A-5032-4F9F-8672-5982AF2910A2}">
      <dgm:prSet/>
      <dgm:spPr/>
      <dgm:t>
        <a:bodyPr/>
        <a:lstStyle/>
        <a:p>
          <a:endParaRPr lang="ru-RU"/>
        </a:p>
      </dgm:t>
    </dgm:pt>
    <dgm:pt modelId="{7865F625-5114-40E8-8F6C-447BD10893FB}" type="sibTrans" cxnId="{054C343A-5032-4F9F-8672-5982AF2910A2}">
      <dgm:prSet/>
      <dgm:spPr/>
      <dgm:t>
        <a:bodyPr/>
        <a:lstStyle/>
        <a:p>
          <a:endParaRPr lang="ru-RU"/>
        </a:p>
      </dgm:t>
    </dgm:pt>
    <dgm:pt modelId="{5E64884E-6AB4-4EE4-B4ED-6001BA959C85}">
      <dgm:prSet phldrT="[Текст]" custT="1"/>
      <dgm:spPr/>
      <dgm:t>
        <a:bodyPr/>
        <a:lstStyle/>
        <a:p>
          <a:r>
            <a:rPr lang="ru-RU" sz="1200" dirty="0" smtClean="0"/>
            <a:t>6М060700 </a:t>
          </a:r>
          <a:r>
            <a:rPr lang="en-US" sz="1200" dirty="0" smtClean="0"/>
            <a:t>Biology</a:t>
          </a:r>
          <a:r>
            <a:rPr lang="ru-RU" sz="1200" dirty="0" smtClean="0"/>
            <a:t> (</a:t>
          </a:r>
          <a:r>
            <a:rPr lang="en-US" sz="1200" dirty="0" smtClean="0"/>
            <a:t>Master Program</a:t>
          </a:r>
          <a:r>
            <a:rPr lang="ru-RU" sz="1200" dirty="0" smtClean="0"/>
            <a:t>)</a:t>
          </a:r>
          <a:endParaRPr lang="ru-RU" sz="1200" dirty="0"/>
        </a:p>
      </dgm:t>
    </dgm:pt>
    <dgm:pt modelId="{6D82554B-DDEC-4CD3-B6A3-AD73EC80D5E9}" type="sibTrans" cxnId="{59CEE902-A1C3-4359-8B65-C0FEA2B57DA0}">
      <dgm:prSet/>
      <dgm:spPr/>
      <dgm:t>
        <a:bodyPr/>
        <a:lstStyle/>
        <a:p>
          <a:endParaRPr lang="ru-RU"/>
        </a:p>
      </dgm:t>
    </dgm:pt>
    <dgm:pt modelId="{3DA61DBB-FF02-4EED-9BC7-5632D161C72B}" type="parTrans" cxnId="{59CEE902-A1C3-4359-8B65-C0FEA2B57DA0}">
      <dgm:prSet/>
      <dgm:spPr/>
      <dgm:t>
        <a:bodyPr/>
        <a:lstStyle/>
        <a:p>
          <a:endParaRPr lang="ru-RU"/>
        </a:p>
      </dgm:t>
    </dgm:pt>
    <dgm:pt modelId="{91D75A7F-2C85-4BA7-A860-00A79CC3DB2F}" type="pres">
      <dgm:prSet presAssocID="{B8CB9698-DCB7-4865-9479-5AF5F6DBCE4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A1D532-4B03-466C-8F2C-D467C16F1387}" type="pres">
      <dgm:prSet presAssocID="{77E6CA03-F0B2-48EA-8E04-7FCE08A89196}" presName="comp" presStyleCnt="0"/>
      <dgm:spPr/>
    </dgm:pt>
    <dgm:pt modelId="{C353B131-6C2D-4297-8E7F-F5768E4C452D}" type="pres">
      <dgm:prSet presAssocID="{77E6CA03-F0B2-48EA-8E04-7FCE08A89196}" presName="box" presStyleLbl="node1" presStyleIdx="0" presStyleCnt="2" custLinFactY="-100000" custLinFactNeighborX="3699" custLinFactNeighborY="-195605"/>
      <dgm:spPr/>
      <dgm:t>
        <a:bodyPr/>
        <a:lstStyle/>
        <a:p>
          <a:endParaRPr lang="ru-RU"/>
        </a:p>
      </dgm:t>
    </dgm:pt>
    <dgm:pt modelId="{97BE3569-3119-4836-8C13-0829363ED8E3}" type="pres">
      <dgm:prSet presAssocID="{77E6CA03-F0B2-48EA-8E04-7FCE08A89196}" presName="img" presStyleLbl="fgImgPlace1" presStyleIdx="0" presStyleCnt="2" custScaleX="858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6A304D7-44A5-49C4-BEFE-68BF7C9FE942}" type="pres">
      <dgm:prSet presAssocID="{77E6CA03-F0B2-48EA-8E04-7FCE08A8919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A3F27-BB1C-43C4-84F3-1C72982722E1}" type="pres">
      <dgm:prSet presAssocID="{99B2BF43-01B0-4C37-BB0A-1A98D48885C7}" presName="spacer" presStyleCnt="0"/>
      <dgm:spPr/>
    </dgm:pt>
    <dgm:pt modelId="{BDDE8274-259A-46D3-8E99-905C6B108E84}" type="pres">
      <dgm:prSet presAssocID="{904C80BD-47FB-468E-AFE2-D85660AB1298}" presName="comp" presStyleCnt="0"/>
      <dgm:spPr/>
    </dgm:pt>
    <dgm:pt modelId="{D76C995C-CCE4-4AF4-A54C-6901A1C8BFD5}" type="pres">
      <dgm:prSet presAssocID="{904C80BD-47FB-468E-AFE2-D85660AB1298}" presName="box" presStyleLbl="node1" presStyleIdx="1" presStyleCnt="2" custScaleY="121330"/>
      <dgm:spPr/>
      <dgm:t>
        <a:bodyPr/>
        <a:lstStyle/>
        <a:p>
          <a:endParaRPr lang="ru-RU"/>
        </a:p>
      </dgm:t>
    </dgm:pt>
    <dgm:pt modelId="{474172FF-A5B3-461C-AF2B-E302BE67500A}" type="pres">
      <dgm:prSet presAssocID="{904C80BD-47FB-468E-AFE2-D85660AB1298}" presName="img" presStyleLbl="fgImgPlace1" presStyleIdx="1" presStyleCnt="2" custScaleX="81108" custScaleY="9867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6021440-0BF4-4E1D-A7CA-373006C31846}" type="pres">
      <dgm:prSet presAssocID="{904C80BD-47FB-468E-AFE2-D85660AB129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99218-2863-4804-9E18-3556D485EDB8}" srcId="{B8CB9698-DCB7-4865-9479-5AF5F6DBCE47}" destId="{77E6CA03-F0B2-48EA-8E04-7FCE08A89196}" srcOrd="0" destOrd="0" parTransId="{DBC5964B-781F-4B06-99E4-1BF4EB414A79}" sibTransId="{99B2BF43-01B0-4C37-BB0A-1A98D48885C7}"/>
    <dgm:cxn modelId="{9E1D9AD9-AEB5-422F-8748-931FA7339833}" type="presOf" srcId="{904C80BD-47FB-468E-AFE2-D85660AB1298}" destId="{46021440-0BF4-4E1D-A7CA-373006C31846}" srcOrd="1" destOrd="0" presId="urn:microsoft.com/office/officeart/2005/8/layout/vList4#2"/>
    <dgm:cxn modelId="{59CEE902-A1C3-4359-8B65-C0FEA2B57DA0}" srcId="{904C80BD-47FB-468E-AFE2-D85660AB1298}" destId="{5E64884E-6AB4-4EE4-B4ED-6001BA959C85}" srcOrd="0" destOrd="0" parTransId="{3DA61DBB-FF02-4EED-9BC7-5632D161C72B}" sibTransId="{6D82554B-DDEC-4CD3-B6A3-AD73EC80D5E9}"/>
    <dgm:cxn modelId="{4A59BFE9-4349-445D-B8F2-86E8566B7FCB}" type="presOf" srcId="{48EADEC1-A1BA-4540-BD27-77CAF0F8395A}" destId="{46021440-0BF4-4E1D-A7CA-373006C31846}" srcOrd="1" destOrd="2" presId="urn:microsoft.com/office/officeart/2005/8/layout/vList4#2"/>
    <dgm:cxn modelId="{898D09F7-80B9-4FFC-A454-7C05FE05FD28}" type="presOf" srcId="{904C80BD-47FB-468E-AFE2-D85660AB1298}" destId="{D76C995C-CCE4-4AF4-A54C-6901A1C8BFD5}" srcOrd="0" destOrd="0" presId="urn:microsoft.com/office/officeart/2005/8/layout/vList4#2"/>
    <dgm:cxn modelId="{6A0ABFED-4930-4CD2-BB44-811661A01EAA}" srcId="{77E6CA03-F0B2-48EA-8E04-7FCE08A89196}" destId="{2FD96CE0-E065-4E5C-9B1B-191CEFF4F01C}" srcOrd="1" destOrd="0" parTransId="{0530A563-6432-4120-B69F-1833178FCDF7}" sibTransId="{1A68DB74-FF25-4223-8D92-59E17315DD08}"/>
    <dgm:cxn modelId="{46B50B4A-4D81-4B15-AC96-0713FD7B9494}" type="presOf" srcId="{2FD96CE0-E065-4E5C-9B1B-191CEFF4F01C}" destId="{16A304D7-44A5-49C4-BEFE-68BF7C9FE942}" srcOrd="1" destOrd="2" presId="urn:microsoft.com/office/officeart/2005/8/layout/vList4#2"/>
    <dgm:cxn modelId="{26B80ABA-11B1-4CBE-9E6E-762E5D651FC7}" srcId="{904C80BD-47FB-468E-AFE2-D85660AB1298}" destId="{48EADEC1-A1BA-4540-BD27-77CAF0F8395A}" srcOrd="1" destOrd="0" parTransId="{E53ED884-3232-46AF-A4A3-93B003D5D5A8}" sibTransId="{E0E3CD35-DB43-4DB4-B982-14FB6245CA6B}"/>
    <dgm:cxn modelId="{4AF1CE2F-E1E0-4962-BBA2-60A30E2D59D8}" type="presOf" srcId="{5E64884E-6AB4-4EE4-B4ED-6001BA959C85}" destId="{D76C995C-CCE4-4AF4-A54C-6901A1C8BFD5}" srcOrd="0" destOrd="1" presId="urn:microsoft.com/office/officeart/2005/8/layout/vList4#2"/>
    <dgm:cxn modelId="{45130759-96DB-44D9-8202-43BC5D8CDDE2}" type="presOf" srcId="{F396AEFF-C650-4BE7-8017-B3FE9E403642}" destId="{D76C995C-CCE4-4AF4-A54C-6901A1C8BFD5}" srcOrd="0" destOrd="3" presId="urn:microsoft.com/office/officeart/2005/8/layout/vList4#2"/>
    <dgm:cxn modelId="{DF743DCE-ABAA-41D5-9D19-DC31B60DB9A9}" type="presOf" srcId="{77E6CA03-F0B2-48EA-8E04-7FCE08A89196}" destId="{C353B131-6C2D-4297-8E7F-F5768E4C452D}" srcOrd="0" destOrd="0" presId="urn:microsoft.com/office/officeart/2005/8/layout/vList4#2"/>
    <dgm:cxn modelId="{301BB1BD-6764-4150-B99B-F29FCDD597E8}" type="presOf" srcId="{43E83B50-1B91-4014-BC15-8F2A2E006EC9}" destId="{C353B131-6C2D-4297-8E7F-F5768E4C452D}" srcOrd="0" destOrd="1" presId="urn:microsoft.com/office/officeart/2005/8/layout/vList4#2"/>
    <dgm:cxn modelId="{740DB461-9C1B-43F9-ACA2-D55C79D07891}" srcId="{B8CB9698-DCB7-4865-9479-5AF5F6DBCE47}" destId="{904C80BD-47FB-468E-AFE2-D85660AB1298}" srcOrd="1" destOrd="0" parTransId="{AE18AC5F-6D62-4DEA-BEF1-3DD51982E928}" sibTransId="{9878936B-B91E-4237-A1C3-4A622CABD2E9}"/>
    <dgm:cxn modelId="{C121EEE2-8742-4E02-97E5-B342F7737B4F}" type="presOf" srcId="{F396AEFF-C650-4BE7-8017-B3FE9E403642}" destId="{46021440-0BF4-4E1D-A7CA-373006C31846}" srcOrd="1" destOrd="3" presId="urn:microsoft.com/office/officeart/2005/8/layout/vList4#2"/>
    <dgm:cxn modelId="{054C343A-5032-4F9F-8672-5982AF2910A2}" srcId="{904C80BD-47FB-468E-AFE2-D85660AB1298}" destId="{F396AEFF-C650-4BE7-8017-B3FE9E403642}" srcOrd="2" destOrd="0" parTransId="{2EF15671-C916-4BB8-B037-9FB0767605D8}" sibTransId="{7865F625-5114-40E8-8F6C-447BD10893FB}"/>
    <dgm:cxn modelId="{B0F7922A-342A-4DCA-AE9A-FE869AB22893}" type="presOf" srcId="{43E83B50-1B91-4014-BC15-8F2A2E006EC9}" destId="{16A304D7-44A5-49C4-BEFE-68BF7C9FE942}" srcOrd="1" destOrd="1" presId="urn:microsoft.com/office/officeart/2005/8/layout/vList4#2"/>
    <dgm:cxn modelId="{5ADD6673-E6A5-41FC-8BF4-DC9965ADAF42}" type="presOf" srcId="{48EADEC1-A1BA-4540-BD27-77CAF0F8395A}" destId="{D76C995C-CCE4-4AF4-A54C-6901A1C8BFD5}" srcOrd="0" destOrd="2" presId="urn:microsoft.com/office/officeart/2005/8/layout/vList4#2"/>
    <dgm:cxn modelId="{C3EAE361-EC55-44EE-A3A5-CE386984929F}" type="presOf" srcId="{77E6CA03-F0B2-48EA-8E04-7FCE08A89196}" destId="{16A304D7-44A5-49C4-BEFE-68BF7C9FE942}" srcOrd="1" destOrd="0" presId="urn:microsoft.com/office/officeart/2005/8/layout/vList4#2"/>
    <dgm:cxn modelId="{6C6F75EE-F62E-415E-94CC-D2359B00FDBB}" type="presOf" srcId="{B8CB9698-DCB7-4865-9479-5AF5F6DBCE47}" destId="{91D75A7F-2C85-4BA7-A860-00A79CC3DB2F}" srcOrd="0" destOrd="0" presId="urn:microsoft.com/office/officeart/2005/8/layout/vList4#2"/>
    <dgm:cxn modelId="{4E45410E-0C7C-4DA0-8611-9F0090181BD5}" type="presOf" srcId="{2FD96CE0-E065-4E5C-9B1B-191CEFF4F01C}" destId="{C353B131-6C2D-4297-8E7F-F5768E4C452D}" srcOrd="0" destOrd="2" presId="urn:microsoft.com/office/officeart/2005/8/layout/vList4#2"/>
    <dgm:cxn modelId="{D74F2F14-46F1-465B-8377-BB35FC882049}" type="presOf" srcId="{5E64884E-6AB4-4EE4-B4ED-6001BA959C85}" destId="{46021440-0BF4-4E1D-A7CA-373006C31846}" srcOrd="1" destOrd="1" presId="urn:microsoft.com/office/officeart/2005/8/layout/vList4#2"/>
    <dgm:cxn modelId="{CF18EAAC-67C0-41BB-A261-45D64E8673B5}" srcId="{77E6CA03-F0B2-48EA-8E04-7FCE08A89196}" destId="{43E83B50-1B91-4014-BC15-8F2A2E006EC9}" srcOrd="0" destOrd="0" parTransId="{27C7EED5-26B8-448A-AABD-09F926214CFF}" sibTransId="{F31F6D58-BF4F-4C00-8BF5-5FB946CD7F7D}"/>
    <dgm:cxn modelId="{6D70C74B-DCD9-46AD-83C8-08FF41B9E421}" type="presParOf" srcId="{91D75A7F-2C85-4BA7-A860-00A79CC3DB2F}" destId="{A9A1D532-4B03-466C-8F2C-D467C16F1387}" srcOrd="0" destOrd="0" presId="urn:microsoft.com/office/officeart/2005/8/layout/vList4#2"/>
    <dgm:cxn modelId="{16542BC0-9A3D-4E1F-A502-3B241CA75B1E}" type="presParOf" srcId="{A9A1D532-4B03-466C-8F2C-D467C16F1387}" destId="{C353B131-6C2D-4297-8E7F-F5768E4C452D}" srcOrd="0" destOrd="0" presId="urn:microsoft.com/office/officeart/2005/8/layout/vList4#2"/>
    <dgm:cxn modelId="{6DF9845C-F1EA-41B0-978E-C0E302B4829E}" type="presParOf" srcId="{A9A1D532-4B03-466C-8F2C-D467C16F1387}" destId="{97BE3569-3119-4836-8C13-0829363ED8E3}" srcOrd="1" destOrd="0" presId="urn:microsoft.com/office/officeart/2005/8/layout/vList4#2"/>
    <dgm:cxn modelId="{C8462ED5-C977-457E-A534-D888DA063CEC}" type="presParOf" srcId="{A9A1D532-4B03-466C-8F2C-D467C16F1387}" destId="{16A304D7-44A5-49C4-BEFE-68BF7C9FE942}" srcOrd="2" destOrd="0" presId="urn:microsoft.com/office/officeart/2005/8/layout/vList4#2"/>
    <dgm:cxn modelId="{DA28F9B1-62CE-4D2B-87F4-4C10E2817A9E}" type="presParOf" srcId="{91D75A7F-2C85-4BA7-A860-00A79CC3DB2F}" destId="{2F9A3F27-BB1C-43C4-84F3-1C72982722E1}" srcOrd="1" destOrd="0" presId="urn:microsoft.com/office/officeart/2005/8/layout/vList4#2"/>
    <dgm:cxn modelId="{2B179639-EEF4-4F29-9DE2-2D4E5BAE4F3E}" type="presParOf" srcId="{91D75A7F-2C85-4BA7-A860-00A79CC3DB2F}" destId="{BDDE8274-259A-46D3-8E99-905C6B108E84}" srcOrd="2" destOrd="0" presId="urn:microsoft.com/office/officeart/2005/8/layout/vList4#2"/>
    <dgm:cxn modelId="{8E56C5E3-7D43-4C83-B76A-FDF4F6442F72}" type="presParOf" srcId="{BDDE8274-259A-46D3-8E99-905C6B108E84}" destId="{D76C995C-CCE4-4AF4-A54C-6901A1C8BFD5}" srcOrd="0" destOrd="0" presId="urn:microsoft.com/office/officeart/2005/8/layout/vList4#2"/>
    <dgm:cxn modelId="{D1CB9068-4293-45F7-B2B4-8A5900520DCD}" type="presParOf" srcId="{BDDE8274-259A-46D3-8E99-905C6B108E84}" destId="{474172FF-A5B3-461C-AF2B-E302BE67500A}" srcOrd="1" destOrd="0" presId="urn:microsoft.com/office/officeart/2005/8/layout/vList4#2"/>
    <dgm:cxn modelId="{33836864-6959-4FD3-BA52-F56E604EBA7C}" type="presParOf" srcId="{BDDE8274-259A-46D3-8E99-905C6B108E84}" destId="{46021440-0BF4-4E1D-A7CA-373006C31846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CB9698-DCB7-4865-9479-5AF5F6DBCE47}" type="doc">
      <dgm:prSet loTypeId="urn:microsoft.com/office/officeart/2005/8/layout/vList4#3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7E6CA03-F0B2-48EA-8E04-7FCE08A89196}">
      <dgm:prSet phldrT="[Текст]" custT="1"/>
      <dgm:spPr/>
      <dgm:t>
        <a:bodyPr/>
        <a:lstStyle/>
        <a:p>
          <a:r>
            <a:rPr lang="en-US" sz="1600" dirty="0" smtClean="0"/>
            <a:t>Tomsk State University</a:t>
          </a:r>
          <a:r>
            <a:rPr lang="ru-RU" sz="1600" dirty="0" smtClean="0"/>
            <a:t> (</a:t>
          </a:r>
          <a:r>
            <a:rPr lang="en-US" sz="1600" dirty="0" smtClean="0"/>
            <a:t>Tomsk, Russia</a:t>
          </a:r>
          <a:r>
            <a:rPr lang="ru-RU" sz="1600" dirty="0" smtClean="0"/>
            <a:t>)</a:t>
          </a:r>
          <a:endParaRPr lang="ru-RU" sz="1600" dirty="0"/>
        </a:p>
      </dgm:t>
    </dgm:pt>
    <dgm:pt modelId="{DBC5964B-781F-4B06-99E4-1BF4EB414A79}" type="parTrans" cxnId="{B8199218-2863-4804-9E18-3556D485EDB8}">
      <dgm:prSet/>
      <dgm:spPr/>
      <dgm:t>
        <a:bodyPr/>
        <a:lstStyle/>
        <a:p>
          <a:endParaRPr lang="ru-RU"/>
        </a:p>
      </dgm:t>
    </dgm:pt>
    <dgm:pt modelId="{99B2BF43-01B0-4C37-BB0A-1A98D48885C7}" type="sibTrans" cxnId="{B8199218-2863-4804-9E18-3556D485EDB8}">
      <dgm:prSet/>
      <dgm:spPr/>
      <dgm:t>
        <a:bodyPr/>
        <a:lstStyle/>
        <a:p>
          <a:endParaRPr lang="ru-RU"/>
        </a:p>
      </dgm:t>
    </dgm:pt>
    <dgm:pt modelId="{43E83B50-1B91-4014-BC15-8F2A2E006EC9}">
      <dgm:prSet phldrT="[Текст]" custT="1"/>
      <dgm:spPr/>
      <dgm:t>
        <a:bodyPr/>
        <a:lstStyle/>
        <a:p>
          <a:r>
            <a:rPr lang="ru-RU" sz="1200" dirty="0" smtClean="0"/>
            <a:t>6М060400 </a:t>
          </a:r>
          <a:r>
            <a:rPr lang="en-US" sz="1200" dirty="0" smtClean="0"/>
            <a:t>Physics</a:t>
          </a:r>
          <a:r>
            <a:rPr lang="ru-RU" sz="1200" dirty="0" smtClean="0"/>
            <a:t> (</a:t>
          </a:r>
          <a:r>
            <a:rPr lang="en-US" sz="1200" dirty="0" smtClean="0"/>
            <a:t>Master Program</a:t>
          </a:r>
          <a:r>
            <a:rPr lang="ru-RU" sz="1200" dirty="0" smtClean="0"/>
            <a:t>) </a:t>
          </a:r>
          <a:endParaRPr lang="ru-RU" sz="1200" dirty="0"/>
        </a:p>
      </dgm:t>
    </dgm:pt>
    <dgm:pt modelId="{27C7EED5-26B8-448A-AABD-09F926214CFF}" type="parTrans" cxnId="{CF18EAAC-67C0-41BB-A261-45D64E8673B5}">
      <dgm:prSet/>
      <dgm:spPr/>
      <dgm:t>
        <a:bodyPr/>
        <a:lstStyle/>
        <a:p>
          <a:endParaRPr lang="ru-RU"/>
        </a:p>
      </dgm:t>
    </dgm:pt>
    <dgm:pt modelId="{F31F6D58-BF4F-4C00-8BF5-5FB946CD7F7D}" type="sibTrans" cxnId="{CF18EAAC-67C0-41BB-A261-45D64E8673B5}">
      <dgm:prSet/>
      <dgm:spPr/>
      <dgm:t>
        <a:bodyPr/>
        <a:lstStyle/>
        <a:p>
          <a:endParaRPr lang="ru-RU"/>
        </a:p>
      </dgm:t>
    </dgm:pt>
    <dgm:pt modelId="{91D75A7F-2C85-4BA7-A860-00A79CC3DB2F}" type="pres">
      <dgm:prSet presAssocID="{B8CB9698-DCB7-4865-9479-5AF5F6DBCE4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A1D532-4B03-466C-8F2C-D467C16F1387}" type="pres">
      <dgm:prSet presAssocID="{77E6CA03-F0B2-48EA-8E04-7FCE08A89196}" presName="comp" presStyleCnt="0"/>
      <dgm:spPr/>
    </dgm:pt>
    <dgm:pt modelId="{C353B131-6C2D-4297-8E7F-F5768E4C452D}" type="pres">
      <dgm:prSet presAssocID="{77E6CA03-F0B2-48EA-8E04-7FCE08A89196}" presName="box" presStyleLbl="node1" presStyleIdx="0" presStyleCnt="1" custLinFactY="-100000" custLinFactNeighborX="-4144" custLinFactNeighborY="-117564"/>
      <dgm:spPr/>
      <dgm:t>
        <a:bodyPr/>
        <a:lstStyle/>
        <a:p>
          <a:endParaRPr lang="ru-RU"/>
        </a:p>
      </dgm:t>
    </dgm:pt>
    <dgm:pt modelId="{97BE3569-3119-4836-8C13-0829363ED8E3}" type="pres">
      <dgm:prSet presAssocID="{77E6CA03-F0B2-48EA-8E04-7FCE08A89196}" presName="img" presStyleLbl="fgImgPlace1" presStyleIdx="0" presStyleCnt="1" custScaleX="86760" custScaleY="9900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6A304D7-44A5-49C4-BEFE-68BF7C9FE942}" type="pres">
      <dgm:prSet presAssocID="{77E6CA03-F0B2-48EA-8E04-7FCE08A8919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18EAAC-67C0-41BB-A261-45D64E8673B5}" srcId="{77E6CA03-F0B2-48EA-8E04-7FCE08A89196}" destId="{43E83B50-1B91-4014-BC15-8F2A2E006EC9}" srcOrd="0" destOrd="0" parTransId="{27C7EED5-26B8-448A-AABD-09F926214CFF}" sibTransId="{F31F6D58-BF4F-4C00-8BF5-5FB946CD7F7D}"/>
    <dgm:cxn modelId="{B8199218-2863-4804-9E18-3556D485EDB8}" srcId="{B8CB9698-DCB7-4865-9479-5AF5F6DBCE47}" destId="{77E6CA03-F0B2-48EA-8E04-7FCE08A89196}" srcOrd="0" destOrd="0" parTransId="{DBC5964B-781F-4B06-99E4-1BF4EB414A79}" sibTransId="{99B2BF43-01B0-4C37-BB0A-1A98D48885C7}"/>
    <dgm:cxn modelId="{9C2BEEE2-D0AF-41D9-AD43-0740772F6F3E}" type="presOf" srcId="{77E6CA03-F0B2-48EA-8E04-7FCE08A89196}" destId="{C353B131-6C2D-4297-8E7F-F5768E4C452D}" srcOrd="0" destOrd="0" presId="urn:microsoft.com/office/officeart/2005/8/layout/vList4#3"/>
    <dgm:cxn modelId="{50EF47FD-6C22-4526-B772-72444D33B94B}" type="presOf" srcId="{77E6CA03-F0B2-48EA-8E04-7FCE08A89196}" destId="{16A304D7-44A5-49C4-BEFE-68BF7C9FE942}" srcOrd="1" destOrd="0" presId="urn:microsoft.com/office/officeart/2005/8/layout/vList4#3"/>
    <dgm:cxn modelId="{13121C1C-1B82-4597-91B7-5B7BBF62AEDC}" type="presOf" srcId="{B8CB9698-DCB7-4865-9479-5AF5F6DBCE47}" destId="{91D75A7F-2C85-4BA7-A860-00A79CC3DB2F}" srcOrd="0" destOrd="0" presId="urn:microsoft.com/office/officeart/2005/8/layout/vList4#3"/>
    <dgm:cxn modelId="{E0238780-F22B-40F1-8B91-F6A0CCC666DE}" type="presOf" srcId="{43E83B50-1B91-4014-BC15-8F2A2E006EC9}" destId="{C353B131-6C2D-4297-8E7F-F5768E4C452D}" srcOrd="0" destOrd="1" presId="urn:microsoft.com/office/officeart/2005/8/layout/vList4#3"/>
    <dgm:cxn modelId="{C0DD1480-169A-4D28-AC02-AA352AC9803D}" type="presOf" srcId="{43E83B50-1B91-4014-BC15-8F2A2E006EC9}" destId="{16A304D7-44A5-49C4-BEFE-68BF7C9FE942}" srcOrd="1" destOrd="1" presId="urn:microsoft.com/office/officeart/2005/8/layout/vList4#3"/>
    <dgm:cxn modelId="{1F72D56D-0C27-4898-A8C7-E69366CF6DB1}" type="presParOf" srcId="{91D75A7F-2C85-4BA7-A860-00A79CC3DB2F}" destId="{A9A1D532-4B03-466C-8F2C-D467C16F1387}" srcOrd="0" destOrd="0" presId="urn:microsoft.com/office/officeart/2005/8/layout/vList4#3"/>
    <dgm:cxn modelId="{CF829806-898A-4CAD-9043-EE4EF63BC3ED}" type="presParOf" srcId="{A9A1D532-4B03-466C-8F2C-D467C16F1387}" destId="{C353B131-6C2D-4297-8E7F-F5768E4C452D}" srcOrd="0" destOrd="0" presId="urn:microsoft.com/office/officeart/2005/8/layout/vList4#3"/>
    <dgm:cxn modelId="{247D08D9-E045-4DCA-8B16-69DE900E11A0}" type="presParOf" srcId="{A9A1D532-4B03-466C-8F2C-D467C16F1387}" destId="{97BE3569-3119-4836-8C13-0829363ED8E3}" srcOrd="1" destOrd="0" presId="urn:microsoft.com/office/officeart/2005/8/layout/vList4#3"/>
    <dgm:cxn modelId="{3E5EB742-E4BF-4006-9AF3-EDC3312B9A7F}" type="presParOf" srcId="{A9A1D532-4B03-466C-8F2C-D467C16F1387}" destId="{16A304D7-44A5-49C4-BEFE-68BF7C9FE942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0AE009-CB34-4BDC-A88B-D880B5925E78}" type="doc">
      <dgm:prSet loTypeId="urn:microsoft.com/office/officeart/2005/8/layout/vList3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DC0A6A-D367-4293-BD78-01741737D9DC}">
      <dgm:prSet/>
      <dgm:spPr/>
      <dgm:t>
        <a:bodyPr/>
        <a:lstStyle/>
        <a:p>
          <a:pPr algn="l" rtl="0"/>
          <a:r>
            <a:rPr lang="ru-RU" dirty="0" smtClean="0"/>
            <a:t>1. </a:t>
          </a:r>
          <a:r>
            <a:rPr lang="en-US" dirty="0" smtClean="0"/>
            <a:t>Assistance grant of the US Department of State</a:t>
          </a:r>
          <a:r>
            <a:rPr lang="ru-RU" dirty="0" smtClean="0"/>
            <a:t> «</a:t>
          </a:r>
          <a:r>
            <a:rPr lang="ru-RU" dirty="0" err="1" smtClean="0"/>
            <a:t>Access</a:t>
          </a:r>
          <a:r>
            <a:rPr lang="ru-RU" dirty="0" smtClean="0"/>
            <a:t> </a:t>
          </a:r>
          <a:r>
            <a:rPr lang="ru-RU" dirty="0" err="1" smtClean="0"/>
            <a:t>Micro</a:t>
          </a:r>
          <a:r>
            <a:rPr lang="ru-RU" dirty="0" smtClean="0"/>
            <a:t> </a:t>
          </a:r>
          <a:r>
            <a:rPr lang="ru-RU" dirty="0" err="1" smtClean="0"/>
            <a:t>scholarship</a:t>
          </a:r>
          <a:r>
            <a:rPr lang="ru-RU" dirty="0" smtClean="0"/>
            <a:t> </a:t>
          </a:r>
          <a:r>
            <a:rPr lang="ru-RU" dirty="0" err="1" smtClean="0"/>
            <a:t>Program</a:t>
          </a:r>
          <a:r>
            <a:rPr lang="ru-RU" dirty="0" smtClean="0"/>
            <a:t>», </a:t>
          </a:r>
          <a:r>
            <a:rPr lang="en-US" dirty="0" smtClean="0"/>
            <a:t>Embassy of the United States of America in Kazakhstan</a:t>
          </a:r>
          <a:endParaRPr lang="ru-RU" dirty="0"/>
        </a:p>
      </dgm:t>
    </dgm:pt>
    <dgm:pt modelId="{E5B94C31-04F7-4D7C-B37F-6524F53EB398}" type="parTrans" cxnId="{28F237D5-5C0B-40D3-A7B8-E26868C939AB}">
      <dgm:prSet/>
      <dgm:spPr/>
      <dgm:t>
        <a:bodyPr/>
        <a:lstStyle/>
        <a:p>
          <a:pPr algn="l"/>
          <a:endParaRPr lang="ru-RU"/>
        </a:p>
      </dgm:t>
    </dgm:pt>
    <dgm:pt modelId="{65B35012-2CE2-428D-B185-378C46620AD0}" type="sibTrans" cxnId="{28F237D5-5C0B-40D3-A7B8-E26868C939AB}">
      <dgm:prSet/>
      <dgm:spPr/>
      <dgm:t>
        <a:bodyPr/>
        <a:lstStyle/>
        <a:p>
          <a:pPr algn="l"/>
          <a:endParaRPr lang="ru-RU"/>
        </a:p>
      </dgm:t>
    </dgm:pt>
    <dgm:pt modelId="{DEC9F49D-1E31-4FD2-9866-2BCADD664252}">
      <dgm:prSet/>
      <dgm:spPr/>
      <dgm:t>
        <a:bodyPr/>
        <a:lstStyle/>
        <a:p>
          <a:pPr algn="l" rtl="0"/>
          <a:r>
            <a:rPr lang="ru-RU" dirty="0" smtClean="0"/>
            <a:t>2. </a:t>
          </a:r>
          <a:r>
            <a:rPr lang="en-US" dirty="0" smtClean="0"/>
            <a:t>The English Language Fellow Program,  the US Department of State, Embassy of the United States of America in Kazakhstan </a:t>
          </a:r>
          <a:endParaRPr lang="ru-RU" dirty="0"/>
        </a:p>
      </dgm:t>
    </dgm:pt>
    <dgm:pt modelId="{09960057-CF03-4299-B405-49B56C17CDBE}" type="parTrans" cxnId="{BF8CDBD8-2E28-463A-9B61-9B95D086FB44}">
      <dgm:prSet/>
      <dgm:spPr/>
      <dgm:t>
        <a:bodyPr/>
        <a:lstStyle/>
        <a:p>
          <a:pPr algn="l"/>
          <a:endParaRPr lang="ru-RU"/>
        </a:p>
      </dgm:t>
    </dgm:pt>
    <dgm:pt modelId="{4B6FFB7F-A955-421A-9D47-921371202866}" type="sibTrans" cxnId="{BF8CDBD8-2E28-463A-9B61-9B95D086FB44}">
      <dgm:prSet/>
      <dgm:spPr/>
      <dgm:t>
        <a:bodyPr/>
        <a:lstStyle/>
        <a:p>
          <a:pPr algn="l"/>
          <a:endParaRPr lang="ru-RU"/>
        </a:p>
      </dgm:t>
    </dgm:pt>
    <dgm:pt modelId="{0E4EE1AB-5DE1-40D5-A3A9-8DEE07A9AE5D}">
      <dgm:prSet/>
      <dgm:spPr/>
      <dgm:t>
        <a:bodyPr/>
        <a:lstStyle/>
        <a:p>
          <a:pPr algn="l" rtl="0"/>
          <a:r>
            <a:rPr lang="ru-RU" dirty="0" smtClean="0"/>
            <a:t>3. </a:t>
          </a:r>
          <a:r>
            <a:rPr lang="en-US" dirty="0" smtClean="0"/>
            <a:t> Joint project “Restoring forests and biodiversity in the forest-steppe zone of the Altai Mountains and </a:t>
          </a:r>
          <a:r>
            <a:rPr lang="en-US" dirty="0" err="1" smtClean="0"/>
            <a:t>Changay</a:t>
          </a:r>
          <a:r>
            <a:rPr lang="en-US" dirty="0" smtClean="0"/>
            <a:t> mountains in the comparative development of the livestock population in Mongolia and Kazakhstan”,  Germany</a:t>
          </a:r>
          <a:r>
            <a:rPr lang="ru-RU" dirty="0" smtClean="0"/>
            <a:t>, </a:t>
          </a:r>
          <a:r>
            <a:rPr lang="en-US" dirty="0" smtClean="0"/>
            <a:t>Gottingen University</a:t>
          </a:r>
          <a:r>
            <a:rPr lang="ru-RU" dirty="0" smtClean="0"/>
            <a:t> </a:t>
          </a:r>
          <a:r>
            <a:rPr lang="en-US" dirty="0" smtClean="0"/>
            <a:t> named after Georg August</a:t>
          </a:r>
          <a:endParaRPr lang="ru-RU" dirty="0"/>
        </a:p>
      </dgm:t>
    </dgm:pt>
    <dgm:pt modelId="{1DA81D71-0FC1-4FC4-8C12-9EEE91051D28}" type="parTrans" cxnId="{720CFFFE-6DCC-450B-B2B7-0E8B63C8A805}">
      <dgm:prSet/>
      <dgm:spPr/>
      <dgm:t>
        <a:bodyPr/>
        <a:lstStyle/>
        <a:p>
          <a:pPr algn="l"/>
          <a:endParaRPr lang="ru-RU"/>
        </a:p>
      </dgm:t>
    </dgm:pt>
    <dgm:pt modelId="{E1419BD7-649F-4831-92D5-622C2B27F4FC}" type="sibTrans" cxnId="{720CFFFE-6DCC-450B-B2B7-0E8B63C8A805}">
      <dgm:prSet/>
      <dgm:spPr/>
      <dgm:t>
        <a:bodyPr/>
        <a:lstStyle/>
        <a:p>
          <a:pPr algn="l"/>
          <a:endParaRPr lang="ru-RU"/>
        </a:p>
      </dgm:t>
    </dgm:pt>
    <dgm:pt modelId="{7E3633EF-66DC-47AD-8C15-87889695E361}" type="pres">
      <dgm:prSet presAssocID="{370AE009-CB34-4BDC-A88B-D880B5925E7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14DFBB-D1F3-4404-8CDD-2FC28CE09594}" type="pres">
      <dgm:prSet presAssocID="{F3DC0A6A-D367-4293-BD78-01741737D9DC}" presName="composite" presStyleCnt="0"/>
      <dgm:spPr/>
    </dgm:pt>
    <dgm:pt modelId="{F3877137-32A3-4EC0-B1A5-EA615F297032}" type="pres">
      <dgm:prSet presAssocID="{F3DC0A6A-D367-4293-BD78-01741737D9DC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E1E49FE-6588-4F1F-A679-3B2517A47BA0}" type="pres">
      <dgm:prSet presAssocID="{F3DC0A6A-D367-4293-BD78-01741737D9D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74CD8-1978-418E-9C4D-2B23BD915D28}" type="pres">
      <dgm:prSet presAssocID="{65B35012-2CE2-428D-B185-378C46620AD0}" presName="spacing" presStyleCnt="0"/>
      <dgm:spPr/>
    </dgm:pt>
    <dgm:pt modelId="{55146EBC-0BF8-4E8A-8774-1A435788FAFE}" type="pres">
      <dgm:prSet presAssocID="{DEC9F49D-1E31-4FD2-9866-2BCADD664252}" presName="composite" presStyleCnt="0"/>
      <dgm:spPr/>
    </dgm:pt>
    <dgm:pt modelId="{B9142A03-103C-48F5-A0D4-6617C17F8888}" type="pres">
      <dgm:prSet presAssocID="{DEC9F49D-1E31-4FD2-9866-2BCADD664252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68B9389-B9C8-4B15-81EF-99B39A51482D}" type="pres">
      <dgm:prSet presAssocID="{DEC9F49D-1E31-4FD2-9866-2BCADD66425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4D815-9D0D-45C9-A1CA-A13095AA6B96}" type="pres">
      <dgm:prSet presAssocID="{4B6FFB7F-A955-421A-9D47-921371202866}" presName="spacing" presStyleCnt="0"/>
      <dgm:spPr/>
    </dgm:pt>
    <dgm:pt modelId="{FF603AA3-0BD3-4507-B4ED-DC8564766B9E}" type="pres">
      <dgm:prSet presAssocID="{0E4EE1AB-5DE1-40D5-A3A9-8DEE07A9AE5D}" presName="composite" presStyleCnt="0"/>
      <dgm:spPr/>
    </dgm:pt>
    <dgm:pt modelId="{FA487692-4703-4652-91B6-6BFFFCEB6CD0}" type="pres">
      <dgm:prSet presAssocID="{0E4EE1AB-5DE1-40D5-A3A9-8DEE07A9AE5D}" presName="imgShp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EA75DE0-599D-4E0B-B3B5-04AEDCCC67C8}" type="pres">
      <dgm:prSet presAssocID="{0E4EE1AB-5DE1-40D5-A3A9-8DEE07A9AE5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19A347-06B6-4BE1-B968-59BA460B239C}" type="presOf" srcId="{370AE009-CB34-4BDC-A88B-D880B5925E78}" destId="{7E3633EF-66DC-47AD-8C15-87889695E361}" srcOrd="0" destOrd="0" presId="urn:microsoft.com/office/officeart/2005/8/layout/vList3#1"/>
    <dgm:cxn modelId="{BF8CDBD8-2E28-463A-9B61-9B95D086FB44}" srcId="{370AE009-CB34-4BDC-A88B-D880B5925E78}" destId="{DEC9F49D-1E31-4FD2-9866-2BCADD664252}" srcOrd="1" destOrd="0" parTransId="{09960057-CF03-4299-B405-49B56C17CDBE}" sibTransId="{4B6FFB7F-A955-421A-9D47-921371202866}"/>
    <dgm:cxn modelId="{03A7A8E2-A699-4D97-88D9-4F93C09AC9BE}" type="presOf" srcId="{0E4EE1AB-5DE1-40D5-A3A9-8DEE07A9AE5D}" destId="{3EA75DE0-599D-4E0B-B3B5-04AEDCCC67C8}" srcOrd="0" destOrd="0" presId="urn:microsoft.com/office/officeart/2005/8/layout/vList3#1"/>
    <dgm:cxn modelId="{28F237D5-5C0B-40D3-A7B8-E26868C939AB}" srcId="{370AE009-CB34-4BDC-A88B-D880B5925E78}" destId="{F3DC0A6A-D367-4293-BD78-01741737D9DC}" srcOrd="0" destOrd="0" parTransId="{E5B94C31-04F7-4D7C-B37F-6524F53EB398}" sibTransId="{65B35012-2CE2-428D-B185-378C46620AD0}"/>
    <dgm:cxn modelId="{73AE82D2-F4F5-44B0-853B-CE13E372C262}" type="presOf" srcId="{F3DC0A6A-D367-4293-BD78-01741737D9DC}" destId="{CE1E49FE-6588-4F1F-A679-3B2517A47BA0}" srcOrd="0" destOrd="0" presId="urn:microsoft.com/office/officeart/2005/8/layout/vList3#1"/>
    <dgm:cxn modelId="{65319E8A-FB68-4A4E-970C-A6CA49B4E428}" type="presOf" srcId="{DEC9F49D-1E31-4FD2-9866-2BCADD664252}" destId="{968B9389-B9C8-4B15-81EF-99B39A51482D}" srcOrd="0" destOrd="0" presId="urn:microsoft.com/office/officeart/2005/8/layout/vList3#1"/>
    <dgm:cxn modelId="{720CFFFE-6DCC-450B-B2B7-0E8B63C8A805}" srcId="{370AE009-CB34-4BDC-A88B-D880B5925E78}" destId="{0E4EE1AB-5DE1-40D5-A3A9-8DEE07A9AE5D}" srcOrd="2" destOrd="0" parTransId="{1DA81D71-0FC1-4FC4-8C12-9EEE91051D28}" sibTransId="{E1419BD7-649F-4831-92D5-622C2B27F4FC}"/>
    <dgm:cxn modelId="{5057A72F-96D4-43F1-9E24-4D5D4FFD3F7B}" type="presParOf" srcId="{7E3633EF-66DC-47AD-8C15-87889695E361}" destId="{4E14DFBB-D1F3-4404-8CDD-2FC28CE09594}" srcOrd="0" destOrd="0" presId="urn:microsoft.com/office/officeart/2005/8/layout/vList3#1"/>
    <dgm:cxn modelId="{28C5ABDB-1254-4E93-A092-2AEF09B56C96}" type="presParOf" srcId="{4E14DFBB-D1F3-4404-8CDD-2FC28CE09594}" destId="{F3877137-32A3-4EC0-B1A5-EA615F297032}" srcOrd="0" destOrd="0" presId="urn:microsoft.com/office/officeart/2005/8/layout/vList3#1"/>
    <dgm:cxn modelId="{3F39E51F-F6AA-4DCE-9F91-210C0ED8013D}" type="presParOf" srcId="{4E14DFBB-D1F3-4404-8CDD-2FC28CE09594}" destId="{CE1E49FE-6588-4F1F-A679-3B2517A47BA0}" srcOrd="1" destOrd="0" presId="urn:microsoft.com/office/officeart/2005/8/layout/vList3#1"/>
    <dgm:cxn modelId="{B500775D-5379-44DD-A042-72052000B401}" type="presParOf" srcId="{7E3633EF-66DC-47AD-8C15-87889695E361}" destId="{5AF74CD8-1978-418E-9C4D-2B23BD915D28}" srcOrd="1" destOrd="0" presId="urn:microsoft.com/office/officeart/2005/8/layout/vList3#1"/>
    <dgm:cxn modelId="{2A341F48-3E1F-4E51-8AC4-09196DF59C23}" type="presParOf" srcId="{7E3633EF-66DC-47AD-8C15-87889695E361}" destId="{55146EBC-0BF8-4E8A-8774-1A435788FAFE}" srcOrd="2" destOrd="0" presId="urn:microsoft.com/office/officeart/2005/8/layout/vList3#1"/>
    <dgm:cxn modelId="{CD20FA4C-778C-4FB5-93B6-E07A7F1689AA}" type="presParOf" srcId="{55146EBC-0BF8-4E8A-8774-1A435788FAFE}" destId="{B9142A03-103C-48F5-A0D4-6617C17F8888}" srcOrd="0" destOrd="0" presId="urn:microsoft.com/office/officeart/2005/8/layout/vList3#1"/>
    <dgm:cxn modelId="{1AA1381F-3C2B-4E96-84E4-1F53697506FD}" type="presParOf" srcId="{55146EBC-0BF8-4E8A-8774-1A435788FAFE}" destId="{968B9389-B9C8-4B15-81EF-99B39A51482D}" srcOrd="1" destOrd="0" presId="urn:microsoft.com/office/officeart/2005/8/layout/vList3#1"/>
    <dgm:cxn modelId="{8C4F124C-27CF-4FCB-9FE0-8C1543633CA9}" type="presParOf" srcId="{7E3633EF-66DC-47AD-8C15-87889695E361}" destId="{DE04D815-9D0D-45C9-A1CA-A13095AA6B96}" srcOrd="3" destOrd="0" presId="urn:microsoft.com/office/officeart/2005/8/layout/vList3#1"/>
    <dgm:cxn modelId="{B4677BCA-ECA9-4C21-AF05-7D508DB5086D}" type="presParOf" srcId="{7E3633EF-66DC-47AD-8C15-87889695E361}" destId="{FF603AA3-0BD3-4507-B4ED-DC8564766B9E}" srcOrd="4" destOrd="0" presId="urn:microsoft.com/office/officeart/2005/8/layout/vList3#1"/>
    <dgm:cxn modelId="{8CE3170E-4FC1-44CC-9BF0-4D1B27467C0E}" type="presParOf" srcId="{FF603AA3-0BD3-4507-B4ED-DC8564766B9E}" destId="{FA487692-4703-4652-91B6-6BFFFCEB6CD0}" srcOrd="0" destOrd="0" presId="urn:microsoft.com/office/officeart/2005/8/layout/vList3#1"/>
    <dgm:cxn modelId="{15AA2DDD-5A63-40EC-A0EC-B94C67A34B3B}" type="presParOf" srcId="{FF603AA3-0BD3-4507-B4ED-DC8564766B9E}" destId="{3EA75DE0-599D-4E0B-B3B5-04AEDCCC67C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E9AE0A-C7D5-4646-B750-003293F53BC1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</dgm:pt>
    <dgm:pt modelId="{4AEC968A-C580-458D-8925-995ECDCFABB7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 smtClean="0">
              <a:solidFill>
                <a:srgbClr val="FF0000"/>
              </a:solidFill>
            </a:rPr>
            <a:t>2</a:t>
          </a:r>
          <a:r>
            <a:rPr lang="en-US" b="0" i="0" dirty="0" smtClean="0"/>
            <a:t> students of </a:t>
          </a:r>
          <a:r>
            <a:rPr lang="en-US" b="0" i="0" dirty="0" err="1" smtClean="0"/>
            <a:t>S.Toraighyrov</a:t>
          </a:r>
          <a:r>
            <a:rPr lang="en-US" b="0" i="0" dirty="0" smtClean="0"/>
            <a:t> Pavlodar State University  studied abroad within IAESTE program in 2012 </a:t>
          </a:r>
          <a:endParaRPr lang="ru-RU" dirty="0"/>
        </a:p>
      </dgm:t>
    </dgm:pt>
    <dgm:pt modelId="{6C149C7B-B17E-42F6-8453-ADA25632AD60}" type="parTrans" cxnId="{299FE44F-2D90-4DE9-97E6-79380C59CAFE}">
      <dgm:prSet/>
      <dgm:spPr/>
      <dgm:t>
        <a:bodyPr/>
        <a:lstStyle/>
        <a:p>
          <a:endParaRPr lang="ru-RU"/>
        </a:p>
      </dgm:t>
    </dgm:pt>
    <dgm:pt modelId="{6D76A264-D2BE-4577-A114-B4FE52740A85}" type="sibTrans" cxnId="{299FE44F-2D90-4DE9-97E6-79380C59CAFE}">
      <dgm:prSet/>
      <dgm:spPr/>
      <dgm:t>
        <a:bodyPr/>
        <a:lstStyle/>
        <a:p>
          <a:endParaRPr lang="ru-RU"/>
        </a:p>
      </dgm:t>
    </dgm:pt>
    <dgm:pt modelId="{DD2E260E-90A9-422C-AF8B-1BFF44A10081}">
      <dgm:prSet phldrT="[Текст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7 </a:t>
          </a:r>
          <a:r>
            <a:rPr lang="en-US" dirty="0" smtClean="0"/>
            <a:t>faculty members and students of </a:t>
          </a:r>
          <a:r>
            <a:rPr lang="en-US" b="0" i="0" dirty="0" err="1" smtClean="0"/>
            <a:t>S.Toraighyrov</a:t>
          </a:r>
          <a:r>
            <a:rPr lang="en-US" b="0" i="0" dirty="0" smtClean="0"/>
            <a:t> Pavlodar State University</a:t>
          </a:r>
          <a:r>
            <a:rPr lang="en-US" dirty="0" smtClean="0"/>
            <a:t> were awarded grants of the German Academic Exchange Service in 2011-2013</a:t>
          </a:r>
          <a:endParaRPr lang="ru-RU" dirty="0"/>
        </a:p>
      </dgm:t>
    </dgm:pt>
    <dgm:pt modelId="{7DE7F2C2-E87F-4C28-BD97-8687790651E3}" type="parTrans" cxnId="{41231B45-4E3F-429F-A54A-2F5B8D6B5EA9}">
      <dgm:prSet/>
      <dgm:spPr/>
      <dgm:t>
        <a:bodyPr/>
        <a:lstStyle/>
        <a:p>
          <a:endParaRPr lang="ru-RU"/>
        </a:p>
      </dgm:t>
    </dgm:pt>
    <dgm:pt modelId="{77F09E52-42EE-46EC-82B2-678E95543AC0}" type="sibTrans" cxnId="{41231B45-4E3F-429F-A54A-2F5B8D6B5EA9}">
      <dgm:prSet/>
      <dgm:spPr/>
      <dgm:t>
        <a:bodyPr/>
        <a:lstStyle/>
        <a:p>
          <a:endParaRPr lang="ru-RU"/>
        </a:p>
      </dgm:t>
    </dgm:pt>
    <dgm:pt modelId="{99B6073D-4B40-49D8-9955-F925FB80043C}" type="pres">
      <dgm:prSet presAssocID="{18E9AE0A-C7D5-4646-B750-003293F53BC1}" presName="linear" presStyleCnt="0">
        <dgm:presLayoutVars>
          <dgm:dir/>
          <dgm:resizeHandles val="exact"/>
        </dgm:presLayoutVars>
      </dgm:prSet>
      <dgm:spPr/>
    </dgm:pt>
    <dgm:pt modelId="{2BFF9C91-F99E-4D4C-A03E-CFCE69921EC5}" type="pres">
      <dgm:prSet presAssocID="{4AEC968A-C580-458D-8925-995ECDCFABB7}" presName="comp" presStyleCnt="0"/>
      <dgm:spPr/>
    </dgm:pt>
    <dgm:pt modelId="{6338B5DE-BBF9-4669-9DE3-EE4370F1A8C8}" type="pres">
      <dgm:prSet presAssocID="{4AEC968A-C580-458D-8925-995ECDCFABB7}" presName="box" presStyleLbl="node1" presStyleIdx="0" presStyleCnt="2"/>
      <dgm:spPr/>
      <dgm:t>
        <a:bodyPr/>
        <a:lstStyle/>
        <a:p>
          <a:endParaRPr lang="ru-RU"/>
        </a:p>
      </dgm:t>
    </dgm:pt>
    <dgm:pt modelId="{195C4DDB-3491-4E63-A867-1841FB860E9C}" type="pres">
      <dgm:prSet presAssocID="{4AEC968A-C580-458D-8925-995ECDCFABB7}" presName="img" presStyleLbl="fgImgPlace1" presStyleIdx="0" presStyleCnt="2" custScaleX="746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982AD3-2DF9-47B3-9E02-891A693655FF}" type="pres">
      <dgm:prSet presAssocID="{4AEC968A-C580-458D-8925-995ECDCFABB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E2C14-0917-45F9-988E-9BAF0D7611E3}" type="pres">
      <dgm:prSet presAssocID="{6D76A264-D2BE-4577-A114-B4FE52740A85}" presName="spacer" presStyleCnt="0"/>
      <dgm:spPr/>
    </dgm:pt>
    <dgm:pt modelId="{0732F9CD-3198-49F2-B6BA-435285562111}" type="pres">
      <dgm:prSet presAssocID="{DD2E260E-90A9-422C-AF8B-1BFF44A10081}" presName="comp" presStyleCnt="0"/>
      <dgm:spPr/>
    </dgm:pt>
    <dgm:pt modelId="{98E06FA2-F6BB-4006-AB2B-FDF6E86CF799}" type="pres">
      <dgm:prSet presAssocID="{DD2E260E-90A9-422C-AF8B-1BFF44A10081}" presName="box" presStyleLbl="node1" presStyleIdx="1" presStyleCnt="2"/>
      <dgm:spPr/>
      <dgm:t>
        <a:bodyPr/>
        <a:lstStyle/>
        <a:p>
          <a:endParaRPr lang="ru-RU"/>
        </a:p>
      </dgm:t>
    </dgm:pt>
    <dgm:pt modelId="{53D411DD-3A1D-473C-AC0C-60C807F4FA2F}" type="pres">
      <dgm:prSet presAssocID="{DD2E260E-90A9-422C-AF8B-1BFF44A10081}" presName="img" presStyleLbl="fgImgPlace1" presStyleIdx="1" presStyleCnt="2" custScaleX="8029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254F515-3BA7-49CB-B9A5-A26C3915E874}" type="pres">
      <dgm:prSet presAssocID="{DD2E260E-90A9-422C-AF8B-1BFF44A1008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5FE300-5BB0-4D2E-96C0-4D5082A5DA0D}" type="presOf" srcId="{4AEC968A-C580-458D-8925-995ECDCFABB7}" destId="{6338B5DE-BBF9-4669-9DE3-EE4370F1A8C8}" srcOrd="0" destOrd="0" presId="urn:microsoft.com/office/officeart/2005/8/layout/vList4#2"/>
    <dgm:cxn modelId="{422FA3EF-CC62-4030-91A9-F7046EE15ED8}" type="presOf" srcId="{18E9AE0A-C7D5-4646-B750-003293F53BC1}" destId="{99B6073D-4B40-49D8-9955-F925FB80043C}" srcOrd="0" destOrd="0" presId="urn:microsoft.com/office/officeart/2005/8/layout/vList4#2"/>
    <dgm:cxn modelId="{09081AC2-85BB-41FE-A6F5-F81A50E2CBB0}" type="presOf" srcId="{4AEC968A-C580-458D-8925-995ECDCFABB7}" destId="{61982AD3-2DF9-47B3-9E02-891A693655FF}" srcOrd="1" destOrd="0" presId="urn:microsoft.com/office/officeart/2005/8/layout/vList4#2"/>
    <dgm:cxn modelId="{3191BFA3-A47A-4B0A-8565-7DA9D9FB3081}" type="presOf" srcId="{DD2E260E-90A9-422C-AF8B-1BFF44A10081}" destId="{98E06FA2-F6BB-4006-AB2B-FDF6E86CF799}" srcOrd="0" destOrd="0" presId="urn:microsoft.com/office/officeart/2005/8/layout/vList4#2"/>
    <dgm:cxn modelId="{10F94C3A-CB10-4755-907D-3811CDC8AE5D}" type="presOf" srcId="{DD2E260E-90A9-422C-AF8B-1BFF44A10081}" destId="{4254F515-3BA7-49CB-B9A5-A26C3915E874}" srcOrd="1" destOrd="0" presId="urn:microsoft.com/office/officeart/2005/8/layout/vList4#2"/>
    <dgm:cxn modelId="{41231B45-4E3F-429F-A54A-2F5B8D6B5EA9}" srcId="{18E9AE0A-C7D5-4646-B750-003293F53BC1}" destId="{DD2E260E-90A9-422C-AF8B-1BFF44A10081}" srcOrd="1" destOrd="0" parTransId="{7DE7F2C2-E87F-4C28-BD97-8687790651E3}" sibTransId="{77F09E52-42EE-46EC-82B2-678E95543AC0}"/>
    <dgm:cxn modelId="{299FE44F-2D90-4DE9-97E6-79380C59CAFE}" srcId="{18E9AE0A-C7D5-4646-B750-003293F53BC1}" destId="{4AEC968A-C580-458D-8925-995ECDCFABB7}" srcOrd="0" destOrd="0" parTransId="{6C149C7B-B17E-42F6-8453-ADA25632AD60}" sibTransId="{6D76A264-D2BE-4577-A114-B4FE52740A85}"/>
    <dgm:cxn modelId="{75E15FE3-FF12-4AC9-AA3E-7B4DDE377C0E}" type="presParOf" srcId="{99B6073D-4B40-49D8-9955-F925FB80043C}" destId="{2BFF9C91-F99E-4D4C-A03E-CFCE69921EC5}" srcOrd="0" destOrd="0" presId="urn:microsoft.com/office/officeart/2005/8/layout/vList4#2"/>
    <dgm:cxn modelId="{774EE922-1AC1-442F-B37B-4573AEB6FB96}" type="presParOf" srcId="{2BFF9C91-F99E-4D4C-A03E-CFCE69921EC5}" destId="{6338B5DE-BBF9-4669-9DE3-EE4370F1A8C8}" srcOrd="0" destOrd="0" presId="urn:microsoft.com/office/officeart/2005/8/layout/vList4#2"/>
    <dgm:cxn modelId="{CFF8F1B4-D423-4F6C-B424-AED3F49A3957}" type="presParOf" srcId="{2BFF9C91-F99E-4D4C-A03E-CFCE69921EC5}" destId="{195C4DDB-3491-4E63-A867-1841FB860E9C}" srcOrd="1" destOrd="0" presId="urn:microsoft.com/office/officeart/2005/8/layout/vList4#2"/>
    <dgm:cxn modelId="{8760F58A-0B68-4726-AFD8-88F83FB5477D}" type="presParOf" srcId="{2BFF9C91-F99E-4D4C-A03E-CFCE69921EC5}" destId="{61982AD3-2DF9-47B3-9E02-891A693655FF}" srcOrd="2" destOrd="0" presId="urn:microsoft.com/office/officeart/2005/8/layout/vList4#2"/>
    <dgm:cxn modelId="{A5244A8B-4E8C-4CA1-ABEF-8B6268C11C8F}" type="presParOf" srcId="{99B6073D-4B40-49D8-9955-F925FB80043C}" destId="{E90E2C14-0917-45F9-988E-9BAF0D7611E3}" srcOrd="1" destOrd="0" presId="urn:microsoft.com/office/officeart/2005/8/layout/vList4#2"/>
    <dgm:cxn modelId="{D3378251-6A4A-48AD-885E-CCA4A96797CD}" type="presParOf" srcId="{99B6073D-4B40-49D8-9955-F925FB80043C}" destId="{0732F9CD-3198-49F2-B6BA-435285562111}" srcOrd="2" destOrd="0" presId="urn:microsoft.com/office/officeart/2005/8/layout/vList4#2"/>
    <dgm:cxn modelId="{3C98A30C-DBFF-4B1A-84A4-50C1F6D7B856}" type="presParOf" srcId="{0732F9CD-3198-49F2-B6BA-435285562111}" destId="{98E06FA2-F6BB-4006-AB2B-FDF6E86CF799}" srcOrd="0" destOrd="0" presId="urn:microsoft.com/office/officeart/2005/8/layout/vList4#2"/>
    <dgm:cxn modelId="{C319BFD0-9496-4BAC-AD23-A8144B784F52}" type="presParOf" srcId="{0732F9CD-3198-49F2-B6BA-435285562111}" destId="{53D411DD-3A1D-473C-AC0C-60C807F4FA2F}" srcOrd="1" destOrd="0" presId="urn:microsoft.com/office/officeart/2005/8/layout/vList4#2"/>
    <dgm:cxn modelId="{A84A2A80-8775-453D-B29F-6B7D480D7D19}" type="presParOf" srcId="{0732F9CD-3198-49F2-B6BA-435285562111}" destId="{4254F515-3BA7-49CB-B9A5-A26C3915E874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3AE519-92BE-4EA5-90F4-807779A8BD3B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</dgm:pt>
    <dgm:pt modelId="{7B6E3A97-5A86-4A7C-BDD1-A72433B1CBD6}">
      <dgm:prSet phldrT="[Текст]"/>
      <dgm:spPr/>
      <dgm:t>
        <a:bodyPr/>
        <a:lstStyle/>
        <a:p>
          <a:r>
            <a:rPr lang="en-US" b="0" i="0" dirty="0" smtClean="0"/>
            <a:t>Methodology for Educating Highly-Qualified Engineers at the Level of Master's Degree Studies for Development of Advanced Production Systems, coordinator </a:t>
          </a:r>
          <a:r>
            <a:rPr lang="en-US" b="0" i="0" dirty="0" err="1" smtClean="0"/>
            <a:t>Polytechnical</a:t>
          </a:r>
          <a:r>
            <a:rPr lang="en-US" b="0" i="0" dirty="0" smtClean="0"/>
            <a:t> university of Valencia</a:t>
          </a:r>
          <a:endParaRPr lang="ru-RU" dirty="0"/>
        </a:p>
      </dgm:t>
    </dgm:pt>
    <dgm:pt modelId="{F3CFDBC7-665C-4674-96C0-314FD9D31E22}" type="parTrans" cxnId="{5C5C3098-342D-40F4-9E06-B3ADA0EA0748}">
      <dgm:prSet/>
      <dgm:spPr/>
      <dgm:t>
        <a:bodyPr/>
        <a:lstStyle/>
        <a:p>
          <a:endParaRPr lang="ru-RU"/>
        </a:p>
      </dgm:t>
    </dgm:pt>
    <dgm:pt modelId="{95E58AD5-D8CC-416F-BE47-6B174F3DF635}" type="sibTrans" cxnId="{5C5C3098-342D-40F4-9E06-B3ADA0EA0748}">
      <dgm:prSet/>
      <dgm:spPr/>
      <dgm:t>
        <a:bodyPr/>
        <a:lstStyle/>
        <a:p>
          <a:endParaRPr lang="ru-RU"/>
        </a:p>
      </dgm:t>
    </dgm:pt>
    <dgm:pt modelId="{B1E527D0-3245-44AB-8F43-3251513E3ABE}">
      <dgm:prSet phldrT="[Текст]"/>
      <dgm:spPr/>
      <dgm:t>
        <a:bodyPr/>
        <a:lstStyle/>
        <a:p>
          <a:r>
            <a:rPr lang="en-US" b="0" i="0" dirty="0" smtClean="0"/>
            <a:t>Development and Implementation of Master's Degree Programs in Food Security, Production and Marketing of Traditional Foods in Russia and Kazakhstan </a:t>
          </a:r>
          <a:r>
            <a:rPr lang="ru-RU" dirty="0" smtClean="0"/>
            <a:t>, </a:t>
          </a:r>
          <a:r>
            <a:rPr lang="en-US" dirty="0" smtClean="0"/>
            <a:t>coordinator</a:t>
          </a:r>
          <a:r>
            <a:rPr lang="ru-RU" dirty="0" smtClean="0"/>
            <a:t> </a:t>
          </a:r>
          <a:r>
            <a:rPr lang="en-US" dirty="0" smtClean="0"/>
            <a:t>Montpellier </a:t>
          </a:r>
          <a:r>
            <a:rPr lang="en-US" dirty="0" err="1" smtClean="0"/>
            <a:t>Supagro</a:t>
          </a:r>
          <a:endParaRPr lang="ru-RU" dirty="0"/>
        </a:p>
      </dgm:t>
    </dgm:pt>
    <dgm:pt modelId="{A824EB44-C2C7-4E27-8B56-3EC599B54282}" type="parTrans" cxnId="{E89E285F-2487-4D9A-846D-AC7505D88254}">
      <dgm:prSet/>
      <dgm:spPr/>
      <dgm:t>
        <a:bodyPr/>
        <a:lstStyle/>
        <a:p>
          <a:endParaRPr lang="ru-RU"/>
        </a:p>
      </dgm:t>
    </dgm:pt>
    <dgm:pt modelId="{EFC8EA45-827C-443A-84F7-E158FC9EDB61}" type="sibTrans" cxnId="{E89E285F-2487-4D9A-846D-AC7505D88254}">
      <dgm:prSet/>
      <dgm:spPr/>
      <dgm:t>
        <a:bodyPr/>
        <a:lstStyle/>
        <a:p>
          <a:endParaRPr lang="ru-RU"/>
        </a:p>
      </dgm:t>
    </dgm:pt>
    <dgm:pt modelId="{4C6771E4-F9F6-4F30-9DF8-1F35FA568EC9}">
      <dgm:prSet phldrT="[Текст]"/>
      <dgm:spPr/>
      <dgm:t>
        <a:bodyPr/>
        <a:lstStyle/>
        <a:p>
          <a:r>
            <a:rPr lang="en-US" b="0" i="0" dirty="0" smtClean="0"/>
            <a:t>Contributing to the Development of Education Organizations through the Development of Human Resources</a:t>
          </a:r>
          <a:r>
            <a:rPr lang="ru-RU" dirty="0" smtClean="0"/>
            <a:t>, </a:t>
          </a:r>
          <a:r>
            <a:rPr lang="en-US" dirty="0" smtClean="0"/>
            <a:t>coordinator T. </a:t>
          </a:r>
          <a:r>
            <a:rPr lang="en-US" dirty="0" err="1" smtClean="0"/>
            <a:t>Ryskulov</a:t>
          </a:r>
          <a:r>
            <a:rPr lang="en-US" dirty="0" smtClean="0"/>
            <a:t> Kazakh economic university</a:t>
          </a:r>
          <a:endParaRPr lang="ru-RU" dirty="0"/>
        </a:p>
      </dgm:t>
    </dgm:pt>
    <dgm:pt modelId="{33DC1FB0-59BA-4A7F-903E-8044BC61D674}" type="parTrans" cxnId="{20B57D5F-1F49-49BE-AB4E-D25EFD7ED727}">
      <dgm:prSet/>
      <dgm:spPr/>
      <dgm:t>
        <a:bodyPr/>
        <a:lstStyle/>
        <a:p>
          <a:endParaRPr lang="ru-RU"/>
        </a:p>
      </dgm:t>
    </dgm:pt>
    <dgm:pt modelId="{E9D4B2BE-6400-4333-97E6-3D4B52EECABB}" type="sibTrans" cxnId="{20B57D5F-1F49-49BE-AB4E-D25EFD7ED727}">
      <dgm:prSet/>
      <dgm:spPr/>
      <dgm:t>
        <a:bodyPr/>
        <a:lstStyle/>
        <a:p>
          <a:endParaRPr lang="ru-RU"/>
        </a:p>
      </dgm:t>
    </dgm:pt>
    <dgm:pt modelId="{33CD167B-0790-4E41-84AA-C5386B41244F}" type="pres">
      <dgm:prSet presAssocID="{353AE519-92BE-4EA5-90F4-807779A8BD3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F236EC-E9DF-494C-AFC4-0AAB62D9C6FF}" type="pres">
      <dgm:prSet presAssocID="{7B6E3A97-5A86-4A7C-BDD1-A72433B1CBD6}" presName="vertOne" presStyleCnt="0"/>
      <dgm:spPr/>
    </dgm:pt>
    <dgm:pt modelId="{F3EC368D-9BCB-4D75-84D6-EEC7D6119A04}" type="pres">
      <dgm:prSet presAssocID="{7B6E3A97-5A86-4A7C-BDD1-A72433B1CBD6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0133CB-D82D-4843-BC61-0A75F5DFCC96}" type="pres">
      <dgm:prSet presAssocID="{7B6E3A97-5A86-4A7C-BDD1-A72433B1CBD6}" presName="horzOne" presStyleCnt="0"/>
      <dgm:spPr/>
    </dgm:pt>
    <dgm:pt modelId="{CE12E876-6490-437F-8658-7AC9BDEF15DC}" type="pres">
      <dgm:prSet presAssocID="{95E58AD5-D8CC-416F-BE47-6B174F3DF635}" presName="sibSpaceOne" presStyleCnt="0"/>
      <dgm:spPr/>
    </dgm:pt>
    <dgm:pt modelId="{07BB56A3-741B-45FA-9E85-D256D7731FD9}" type="pres">
      <dgm:prSet presAssocID="{B1E527D0-3245-44AB-8F43-3251513E3ABE}" presName="vertOne" presStyleCnt="0"/>
      <dgm:spPr/>
    </dgm:pt>
    <dgm:pt modelId="{1BCDE789-C56C-486C-BB0C-FD5EFBF32EE9}" type="pres">
      <dgm:prSet presAssocID="{B1E527D0-3245-44AB-8F43-3251513E3ABE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3C1AB7-CD22-4BFD-AEFA-43886286C6A8}" type="pres">
      <dgm:prSet presAssocID="{B1E527D0-3245-44AB-8F43-3251513E3ABE}" presName="horzOne" presStyleCnt="0"/>
      <dgm:spPr/>
    </dgm:pt>
    <dgm:pt modelId="{347754E4-E275-4828-A366-F6E89E1FECD8}" type="pres">
      <dgm:prSet presAssocID="{EFC8EA45-827C-443A-84F7-E158FC9EDB61}" presName="sibSpaceOne" presStyleCnt="0"/>
      <dgm:spPr/>
    </dgm:pt>
    <dgm:pt modelId="{8A24DD47-7765-41F3-B0AB-01E03FCB0CA1}" type="pres">
      <dgm:prSet presAssocID="{4C6771E4-F9F6-4F30-9DF8-1F35FA568EC9}" presName="vertOne" presStyleCnt="0"/>
      <dgm:spPr/>
    </dgm:pt>
    <dgm:pt modelId="{92310EF9-D8E4-4758-A5E3-D4847F13A126}" type="pres">
      <dgm:prSet presAssocID="{4C6771E4-F9F6-4F30-9DF8-1F35FA568EC9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61C185-5C46-4315-A075-B6D7DB90D971}" type="pres">
      <dgm:prSet presAssocID="{4C6771E4-F9F6-4F30-9DF8-1F35FA568EC9}" presName="horzOne" presStyleCnt="0"/>
      <dgm:spPr/>
    </dgm:pt>
  </dgm:ptLst>
  <dgm:cxnLst>
    <dgm:cxn modelId="{6F7A4EAB-9802-4B6A-9DA5-F287B8E7CF94}" type="presOf" srcId="{353AE519-92BE-4EA5-90F4-807779A8BD3B}" destId="{33CD167B-0790-4E41-84AA-C5386B41244F}" srcOrd="0" destOrd="0" presId="urn:microsoft.com/office/officeart/2005/8/layout/hierarchy4"/>
    <dgm:cxn modelId="{DBCD60B4-03B7-4A4C-8164-A57E9B39E57F}" type="presOf" srcId="{4C6771E4-F9F6-4F30-9DF8-1F35FA568EC9}" destId="{92310EF9-D8E4-4758-A5E3-D4847F13A126}" srcOrd="0" destOrd="0" presId="urn:microsoft.com/office/officeart/2005/8/layout/hierarchy4"/>
    <dgm:cxn modelId="{CE818F59-A782-4953-92A1-FE4A60CEB504}" type="presOf" srcId="{B1E527D0-3245-44AB-8F43-3251513E3ABE}" destId="{1BCDE789-C56C-486C-BB0C-FD5EFBF32EE9}" srcOrd="0" destOrd="0" presId="urn:microsoft.com/office/officeart/2005/8/layout/hierarchy4"/>
    <dgm:cxn modelId="{027D708A-C503-407F-9241-43014FFBA9D9}" type="presOf" srcId="{7B6E3A97-5A86-4A7C-BDD1-A72433B1CBD6}" destId="{F3EC368D-9BCB-4D75-84D6-EEC7D6119A04}" srcOrd="0" destOrd="0" presId="urn:microsoft.com/office/officeart/2005/8/layout/hierarchy4"/>
    <dgm:cxn modelId="{20B57D5F-1F49-49BE-AB4E-D25EFD7ED727}" srcId="{353AE519-92BE-4EA5-90F4-807779A8BD3B}" destId="{4C6771E4-F9F6-4F30-9DF8-1F35FA568EC9}" srcOrd="2" destOrd="0" parTransId="{33DC1FB0-59BA-4A7F-903E-8044BC61D674}" sibTransId="{E9D4B2BE-6400-4333-97E6-3D4B52EECABB}"/>
    <dgm:cxn modelId="{5C5C3098-342D-40F4-9E06-B3ADA0EA0748}" srcId="{353AE519-92BE-4EA5-90F4-807779A8BD3B}" destId="{7B6E3A97-5A86-4A7C-BDD1-A72433B1CBD6}" srcOrd="0" destOrd="0" parTransId="{F3CFDBC7-665C-4674-96C0-314FD9D31E22}" sibTransId="{95E58AD5-D8CC-416F-BE47-6B174F3DF635}"/>
    <dgm:cxn modelId="{E89E285F-2487-4D9A-846D-AC7505D88254}" srcId="{353AE519-92BE-4EA5-90F4-807779A8BD3B}" destId="{B1E527D0-3245-44AB-8F43-3251513E3ABE}" srcOrd="1" destOrd="0" parTransId="{A824EB44-C2C7-4E27-8B56-3EC599B54282}" sibTransId="{EFC8EA45-827C-443A-84F7-E158FC9EDB61}"/>
    <dgm:cxn modelId="{4586E6CC-0C86-4137-9368-D19D51AABCAF}" type="presParOf" srcId="{33CD167B-0790-4E41-84AA-C5386B41244F}" destId="{CAF236EC-E9DF-494C-AFC4-0AAB62D9C6FF}" srcOrd="0" destOrd="0" presId="urn:microsoft.com/office/officeart/2005/8/layout/hierarchy4"/>
    <dgm:cxn modelId="{6E13F1CD-AC7A-4650-8AF6-C4A38AE9BCB1}" type="presParOf" srcId="{CAF236EC-E9DF-494C-AFC4-0AAB62D9C6FF}" destId="{F3EC368D-9BCB-4D75-84D6-EEC7D6119A04}" srcOrd="0" destOrd="0" presId="urn:microsoft.com/office/officeart/2005/8/layout/hierarchy4"/>
    <dgm:cxn modelId="{D9B05EAD-A7D8-46E5-81A0-35E1806D8AD4}" type="presParOf" srcId="{CAF236EC-E9DF-494C-AFC4-0AAB62D9C6FF}" destId="{8A0133CB-D82D-4843-BC61-0A75F5DFCC96}" srcOrd="1" destOrd="0" presId="urn:microsoft.com/office/officeart/2005/8/layout/hierarchy4"/>
    <dgm:cxn modelId="{9C2B0A80-DDF8-4277-9438-B9FDC2333942}" type="presParOf" srcId="{33CD167B-0790-4E41-84AA-C5386B41244F}" destId="{CE12E876-6490-437F-8658-7AC9BDEF15DC}" srcOrd="1" destOrd="0" presId="urn:microsoft.com/office/officeart/2005/8/layout/hierarchy4"/>
    <dgm:cxn modelId="{F39B62B4-CEC2-47F5-937E-B62EB436E827}" type="presParOf" srcId="{33CD167B-0790-4E41-84AA-C5386B41244F}" destId="{07BB56A3-741B-45FA-9E85-D256D7731FD9}" srcOrd="2" destOrd="0" presId="urn:microsoft.com/office/officeart/2005/8/layout/hierarchy4"/>
    <dgm:cxn modelId="{1653024A-C50E-4EB3-A159-027FBB9B33AE}" type="presParOf" srcId="{07BB56A3-741B-45FA-9E85-D256D7731FD9}" destId="{1BCDE789-C56C-486C-BB0C-FD5EFBF32EE9}" srcOrd="0" destOrd="0" presId="urn:microsoft.com/office/officeart/2005/8/layout/hierarchy4"/>
    <dgm:cxn modelId="{EC7BDF22-1902-405B-B148-089995CCE89C}" type="presParOf" srcId="{07BB56A3-741B-45FA-9E85-D256D7731FD9}" destId="{B93C1AB7-CD22-4BFD-AEFA-43886286C6A8}" srcOrd="1" destOrd="0" presId="urn:microsoft.com/office/officeart/2005/8/layout/hierarchy4"/>
    <dgm:cxn modelId="{E4217DE8-C427-4C02-96F8-1BF11C242C60}" type="presParOf" srcId="{33CD167B-0790-4E41-84AA-C5386B41244F}" destId="{347754E4-E275-4828-A366-F6E89E1FECD8}" srcOrd="3" destOrd="0" presId="urn:microsoft.com/office/officeart/2005/8/layout/hierarchy4"/>
    <dgm:cxn modelId="{FDA569C4-5344-4C56-A842-3B0DB60CCDA8}" type="presParOf" srcId="{33CD167B-0790-4E41-84AA-C5386B41244F}" destId="{8A24DD47-7765-41F3-B0AB-01E03FCB0CA1}" srcOrd="4" destOrd="0" presId="urn:microsoft.com/office/officeart/2005/8/layout/hierarchy4"/>
    <dgm:cxn modelId="{B36E6DE5-A229-4016-9A2F-967B1903CEA6}" type="presParOf" srcId="{8A24DD47-7765-41F3-B0AB-01E03FCB0CA1}" destId="{92310EF9-D8E4-4758-A5E3-D4847F13A126}" srcOrd="0" destOrd="0" presId="urn:microsoft.com/office/officeart/2005/8/layout/hierarchy4"/>
    <dgm:cxn modelId="{A7A89648-5D87-44BE-97C9-36584A77335E}" type="presParOf" srcId="{8A24DD47-7765-41F3-B0AB-01E03FCB0CA1}" destId="{3C61C185-5C46-4315-A075-B6D7DB90D97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695A17-D23D-4D69-951B-692D31E028A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A188241-9126-4447-82AE-9E41363AE845}">
      <dgm:prSet phldrT="[Текст]" custT="1"/>
      <dgm:spPr/>
      <dgm:t>
        <a:bodyPr/>
        <a:lstStyle/>
        <a:p>
          <a:pPr algn="ctr"/>
          <a:r>
            <a:rPr lang="ru-RU" sz="1400" dirty="0" smtClean="0"/>
            <a:t>2010-2011</a:t>
          </a:r>
        </a:p>
        <a:p>
          <a:pPr algn="ctr"/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ru-RU" sz="1800" dirty="0" smtClean="0"/>
            <a:t> </a:t>
          </a:r>
          <a:endParaRPr lang="ru-RU" sz="1800" dirty="0"/>
        </a:p>
      </dgm:t>
    </dgm:pt>
    <dgm:pt modelId="{CC70039F-9D0C-465D-9136-E05116B1FC75}" type="parTrans" cxnId="{C78EFD24-7BDD-42C4-83C8-E84E753BC59B}">
      <dgm:prSet/>
      <dgm:spPr/>
      <dgm:t>
        <a:bodyPr/>
        <a:lstStyle/>
        <a:p>
          <a:endParaRPr lang="ru-RU"/>
        </a:p>
      </dgm:t>
    </dgm:pt>
    <dgm:pt modelId="{1A33C00A-D0D9-4F60-AA87-371B03160BE7}" type="sibTrans" cxnId="{C78EFD24-7BDD-42C4-83C8-E84E753BC59B}">
      <dgm:prSet/>
      <dgm:spPr/>
      <dgm:t>
        <a:bodyPr/>
        <a:lstStyle/>
        <a:p>
          <a:endParaRPr lang="ru-RU"/>
        </a:p>
      </dgm:t>
    </dgm:pt>
    <dgm:pt modelId="{700C58C6-3FE1-4F70-B071-B3E5FD277E44}">
      <dgm:prSet phldrT="[Текст]" custT="1"/>
      <dgm:spPr/>
      <dgm:t>
        <a:bodyPr/>
        <a:lstStyle/>
        <a:p>
          <a:pPr algn="ctr"/>
          <a:r>
            <a:rPr lang="ru-RU" sz="1400" dirty="0" smtClean="0"/>
            <a:t>2011-2012</a:t>
          </a:r>
        </a:p>
        <a:p>
          <a:pPr algn="ctr"/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r>
            <a:rPr lang="ru-RU" sz="1400" dirty="0" smtClean="0"/>
            <a:t> </a:t>
          </a:r>
          <a:endParaRPr lang="ru-RU" sz="1400" dirty="0"/>
        </a:p>
      </dgm:t>
    </dgm:pt>
    <dgm:pt modelId="{3E29F173-AE7A-4C1F-A44A-33FAE21B46D6}" type="parTrans" cxnId="{A6D9737E-790F-4974-9707-4E1FC435E5B8}">
      <dgm:prSet/>
      <dgm:spPr/>
      <dgm:t>
        <a:bodyPr/>
        <a:lstStyle/>
        <a:p>
          <a:endParaRPr lang="ru-RU"/>
        </a:p>
      </dgm:t>
    </dgm:pt>
    <dgm:pt modelId="{4C91B931-F828-42E0-B1D9-2BE8F0ACA12F}" type="sibTrans" cxnId="{A6D9737E-790F-4974-9707-4E1FC435E5B8}">
      <dgm:prSet/>
      <dgm:spPr/>
      <dgm:t>
        <a:bodyPr/>
        <a:lstStyle/>
        <a:p>
          <a:endParaRPr lang="ru-RU"/>
        </a:p>
      </dgm:t>
    </dgm:pt>
    <dgm:pt modelId="{5AD4246A-C291-4397-96F5-7984ACB4954C}">
      <dgm:prSet phldrT="[Текст]" custT="1"/>
      <dgm:spPr/>
      <dgm:t>
        <a:bodyPr/>
        <a:lstStyle/>
        <a:p>
          <a:pPr algn="ctr"/>
          <a:r>
            <a:rPr lang="ru-RU" sz="1400" dirty="0" smtClean="0"/>
            <a:t>2012-2013</a:t>
          </a:r>
        </a:p>
        <a:p>
          <a:pPr algn="ctr"/>
          <a:r>
            <a: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</a:t>
          </a:r>
          <a:r>
            <a:rPr lang="ru-RU" sz="3600" dirty="0" smtClean="0"/>
            <a:t> </a:t>
          </a:r>
          <a:endParaRPr lang="ru-RU" sz="1400" dirty="0"/>
        </a:p>
      </dgm:t>
    </dgm:pt>
    <dgm:pt modelId="{AECD8231-1D1F-45D2-9DFF-BE04539C2A18}" type="parTrans" cxnId="{43048A36-48FC-4DF8-A142-AF4B307A3EEF}">
      <dgm:prSet/>
      <dgm:spPr/>
      <dgm:t>
        <a:bodyPr/>
        <a:lstStyle/>
        <a:p>
          <a:endParaRPr lang="ru-RU"/>
        </a:p>
      </dgm:t>
    </dgm:pt>
    <dgm:pt modelId="{2F8F893A-A671-4DDD-B2E6-69F56F5FB716}" type="sibTrans" cxnId="{43048A36-48FC-4DF8-A142-AF4B307A3EEF}">
      <dgm:prSet/>
      <dgm:spPr/>
      <dgm:t>
        <a:bodyPr/>
        <a:lstStyle/>
        <a:p>
          <a:endParaRPr lang="ru-RU"/>
        </a:p>
      </dgm:t>
    </dgm:pt>
    <dgm:pt modelId="{0715D085-3CD7-445C-9100-AB23B5C254DB}" type="pres">
      <dgm:prSet presAssocID="{B2695A17-D23D-4D69-951B-692D31E028A2}" presName="arrowDiagram" presStyleCnt="0">
        <dgm:presLayoutVars>
          <dgm:chMax val="5"/>
          <dgm:dir/>
          <dgm:resizeHandles val="exact"/>
        </dgm:presLayoutVars>
      </dgm:prSet>
      <dgm:spPr/>
    </dgm:pt>
    <dgm:pt modelId="{4707A25B-39D0-409C-9D52-AC17EA061F70}" type="pres">
      <dgm:prSet presAssocID="{B2695A17-D23D-4D69-951B-692D31E028A2}" presName="arrow" presStyleLbl="bgShp" presStyleIdx="0" presStyleCnt="1" custScaleX="151289" custScaleY="90536" custLinFactNeighborX="-34698" custLinFactNeighborY="-50790"/>
      <dgm:spPr/>
    </dgm:pt>
    <dgm:pt modelId="{27E525AE-1D33-438E-8FDB-D1BB852B6A12}" type="pres">
      <dgm:prSet presAssocID="{B2695A17-D23D-4D69-951B-692D31E028A2}" presName="arrowDiagram3" presStyleCnt="0"/>
      <dgm:spPr/>
    </dgm:pt>
    <dgm:pt modelId="{2C357219-FC84-48C8-B60B-90E6BDFC7CCA}" type="pres">
      <dgm:prSet presAssocID="{3A188241-9126-4447-82AE-9E41363AE845}" presName="bullet3a" presStyleLbl="node1" presStyleIdx="0" presStyleCnt="3"/>
      <dgm:spPr/>
    </dgm:pt>
    <dgm:pt modelId="{3A47F832-E497-4C3E-809D-0C07C897365F}" type="pres">
      <dgm:prSet presAssocID="{3A188241-9126-4447-82AE-9E41363AE845}" presName="textBox3a" presStyleLbl="revTx" presStyleIdx="0" presStyleCnt="3" custScaleX="164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0A161-0FC6-42CA-977A-4EF04529BF22}" type="pres">
      <dgm:prSet presAssocID="{700C58C6-3FE1-4F70-B071-B3E5FD277E44}" presName="bullet3b" presStyleLbl="node1" presStyleIdx="1" presStyleCnt="3"/>
      <dgm:spPr/>
    </dgm:pt>
    <dgm:pt modelId="{208117AC-483B-4975-B351-47FEA3EBA2A9}" type="pres">
      <dgm:prSet presAssocID="{700C58C6-3FE1-4F70-B071-B3E5FD277E44}" presName="textBox3b" presStyleLbl="revTx" presStyleIdx="1" presStyleCnt="3" custScaleX="173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6AA99-2B91-46E3-AA14-2F4D4A6EC367}" type="pres">
      <dgm:prSet presAssocID="{5AD4246A-C291-4397-96F5-7984ACB4954C}" presName="bullet3c" presStyleLbl="node1" presStyleIdx="2" presStyleCnt="3"/>
      <dgm:spPr/>
    </dgm:pt>
    <dgm:pt modelId="{1FE90014-02DF-4AB1-B6E2-87AC6BE3377F}" type="pres">
      <dgm:prSet presAssocID="{5AD4246A-C291-4397-96F5-7984ACB4954C}" presName="textBox3c" presStyleLbl="revTx" presStyleIdx="2" presStyleCnt="3" custScaleX="176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D9737E-790F-4974-9707-4E1FC435E5B8}" srcId="{B2695A17-D23D-4D69-951B-692D31E028A2}" destId="{700C58C6-3FE1-4F70-B071-B3E5FD277E44}" srcOrd="1" destOrd="0" parTransId="{3E29F173-AE7A-4C1F-A44A-33FAE21B46D6}" sibTransId="{4C91B931-F828-42E0-B1D9-2BE8F0ACA12F}"/>
    <dgm:cxn modelId="{255306B5-3599-4FB7-8AF1-35F4384FB1DB}" type="presOf" srcId="{700C58C6-3FE1-4F70-B071-B3E5FD277E44}" destId="{208117AC-483B-4975-B351-47FEA3EBA2A9}" srcOrd="0" destOrd="0" presId="urn:microsoft.com/office/officeart/2005/8/layout/arrow2"/>
    <dgm:cxn modelId="{C78EFD24-7BDD-42C4-83C8-E84E753BC59B}" srcId="{B2695A17-D23D-4D69-951B-692D31E028A2}" destId="{3A188241-9126-4447-82AE-9E41363AE845}" srcOrd="0" destOrd="0" parTransId="{CC70039F-9D0C-465D-9136-E05116B1FC75}" sibTransId="{1A33C00A-D0D9-4F60-AA87-371B03160BE7}"/>
    <dgm:cxn modelId="{B58DDED8-503F-41AB-9981-6B9979310A20}" type="presOf" srcId="{B2695A17-D23D-4D69-951B-692D31E028A2}" destId="{0715D085-3CD7-445C-9100-AB23B5C254DB}" srcOrd="0" destOrd="0" presId="urn:microsoft.com/office/officeart/2005/8/layout/arrow2"/>
    <dgm:cxn modelId="{43048A36-48FC-4DF8-A142-AF4B307A3EEF}" srcId="{B2695A17-D23D-4D69-951B-692D31E028A2}" destId="{5AD4246A-C291-4397-96F5-7984ACB4954C}" srcOrd="2" destOrd="0" parTransId="{AECD8231-1D1F-45D2-9DFF-BE04539C2A18}" sibTransId="{2F8F893A-A671-4DDD-B2E6-69F56F5FB716}"/>
    <dgm:cxn modelId="{3498F024-7934-4221-9E7F-95DADD1A4D16}" type="presOf" srcId="{3A188241-9126-4447-82AE-9E41363AE845}" destId="{3A47F832-E497-4C3E-809D-0C07C897365F}" srcOrd="0" destOrd="0" presId="urn:microsoft.com/office/officeart/2005/8/layout/arrow2"/>
    <dgm:cxn modelId="{B8FB2FC0-8E77-4460-8C22-B1B0F47726DD}" type="presOf" srcId="{5AD4246A-C291-4397-96F5-7984ACB4954C}" destId="{1FE90014-02DF-4AB1-B6E2-87AC6BE3377F}" srcOrd="0" destOrd="0" presId="urn:microsoft.com/office/officeart/2005/8/layout/arrow2"/>
    <dgm:cxn modelId="{1CF85441-D4F6-47E9-A432-0093A5714CB1}" type="presParOf" srcId="{0715D085-3CD7-445C-9100-AB23B5C254DB}" destId="{4707A25B-39D0-409C-9D52-AC17EA061F70}" srcOrd="0" destOrd="0" presId="urn:microsoft.com/office/officeart/2005/8/layout/arrow2"/>
    <dgm:cxn modelId="{F97FD8AB-06D2-4C31-AA1A-41DB7670DF69}" type="presParOf" srcId="{0715D085-3CD7-445C-9100-AB23B5C254DB}" destId="{27E525AE-1D33-438E-8FDB-D1BB852B6A12}" srcOrd="1" destOrd="0" presId="urn:microsoft.com/office/officeart/2005/8/layout/arrow2"/>
    <dgm:cxn modelId="{616ADF07-5591-4CDA-96AC-3FCCB217291C}" type="presParOf" srcId="{27E525AE-1D33-438E-8FDB-D1BB852B6A12}" destId="{2C357219-FC84-48C8-B60B-90E6BDFC7CCA}" srcOrd="0" destOrd="0" presId="urn:microsoft.com/office/officeart/2005/8/layout/arrow2"/>
    <dgm:cxn modelId="{63BF8547-0129-421F-97DF-B6C34923AE05}" type="presParOf" srcId="{27E525AE-1D33-438E-8FDB-D1BB852B6A12}" destId="{3A47F832-E497-4C3E-809D-0C07C897365F}" srcOrd="1" destOrd="0" presId="urn:microsoft.com/office/officeart/2005/8/layout/arrow2"/>
    <dgm:cxn modelId="{199F52B0-7A53-4A1F-BFD8-83C171CC6E38}" type="presParOf" srcId="{27E525AE-1D33-438E-8FDB-D1BB852B6A12}" destId="{18C0A161-0FC6-42CA-977A-4EF04529BF22}" srcOrd="2" destOrd="0" presId="urn:microsoft.com/office/officeart/2005/8/layout/arrow2"/>
    <dgm:cxn modelId="{4DF20C2D-433D-4F34-B170-92576C68C0F8}" type="presParOf" srcId="{27E525AE-1D33-438E-8FDB-D1BB852B6A12}" destId="{208117AC-483B-4975-B351-47FEA3EBA2A9}" srcOrd="3" destOrd="0" presId="urn:microsoft.com/office/officeart/2005/8/layout/arrow2"/>
    <dgm:cxn modelId="{594F1E3E-79F7-4696-B653-9B54E955FB7A}" type="presParOf" srcId="{27E525AE-1D33-438E-8FDB-D1BB852B6A12}" destId="{8A66AA99-2B91-46E3-AA14-2F4D4A6EC367}" srcOrd="4" destOrd="0" presId="urn:microsoft.com/office/officeart/2005/8/layout/arrow2"/>
    <dgm:cxn modelId="{2534803C-3AC2-4ECD-9450-04A7C1FEF41E}" type="presParOf" srcId="{27E525AE-1D33-438E-8FDB-D1BB852B6A12}" destId="{1FE90014-02DF-4AB1-B6E2-87AC6BE3377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image" Target="../media/image8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4BBC-627A-40A6-B120-E1306F9A7D6D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CBE-A226-4D20-BF90-AA0AC0E39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121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4BBC-627A-40A6-B120-E1306F9A7D6D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CBE-A226-4D20-BF90-AA0AC0E39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59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4BBC-627A-40A6-B120-E1306F9A7D6D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CBE-A226-4D20-BF90-AA0AC0E39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1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4BBC-627A-40A6-B120-E1306F9A7D6D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CBE-A226-4D20-BF90-AA0AC0E39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74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4BBC-627A-40A6-B120-E1306F9A7D6D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CBE-A226-4D20-BF90-AA0AC0E39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59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4BBC-627A-40A6-B120-E1306F9A7D6D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CBE-A226-4D20-BF90-AA0AC0E39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36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4BBC-627A-40A6-B120-E1306F9A7D6D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CBE-A226-4D20-BF90-AA0AC0E39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68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4BBC-627A-40A6-B120-E1306F9A7D6D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CBE-A226-4D20-BF90-AA0AC0E39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46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4BBC-627A-40A6-B120-E1306F9A7D6D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CBE-A226-4D20-BF90-AA0AC0E39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955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4BBC-627A-40A6-B120-E1306F9A7D6D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CBE-A226-4D20-BF90-AA0AC0E39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06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4BBC-627A-40A6-B120-E1306F9A7D6D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2CBE-A226-4D20-BF90-AA0AC0E39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25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F4BBC-627A-40A6-B120-E1306F9A7D6D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2CBE-A226-4D20-BF90-AA0AC0E39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3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53.png"/><Relationship Id="rId21" Type="http://schemas.openxmlformats.org/officeDocument/2006/relationships/image" Target="../media/image67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oleObject" Target="../embeddings/_____Microsoft_Excel_97-20032.xls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png"/><Relationship Id="rId11" Type="http://schemas.openxmlformats.org/officeDocument/2006/relationships/image" Target="../media/image58.png"/><Relationship Id="rId24" Type="http://schemas.openxmlformats.org/officeDocument/2006/relationships/image" Target="../media/image70.png"/><Relationship Id="rId5" Type="http://schemas.openxmlformats.org/officeDocument/2006/relationships/oleObject" Target="../embeddings/_____Microsoft_Excel_97-20031.xls"/><Relationship Id="rId15" Type="http://schemas.openxmlformats.org/officeDocument/2006/relationships/image" Target="../media/image15.png"/><Relationship Id="rId23" Type="http://schemas.openxmlformats.org/officeDocument/2006/relationships/image" Target="../media/image69.png"/><Relationship Id="rId28" Type="http://schemas.openxmlformats.org/officeDocument/2006/relationships/oleObject" Target="../embeddings/oleObject2.bin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53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oleObject" Target="../embeddings/_____Microsoft_Excel_97-20033.xls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7.png"/><Relationship Id="rId18" Type="http://schemas.openxmlformats.org/officeDocument/2006/relationships/image" Target="../media/image88.png"/><Relationship Id="rId26" Type="http://schemas.openxmlformats.org/officeDocument/2006/relationships/image" Target="../media/image86.png"/><Relationship Id="rId3" Type="http://schemas.openxmlformats.org/officeDocument/2006/relationships/image" Target="../media/image54.png"/><Relationship Id="rId21" Type="http://schemas.openxmlformats.org/officeDocument/2006/relationships/oleObject" Target="../embeddings/oleObject4.bin"/><Relationship Id="rId7" Type="http://schemas.openxmlformats.org/officeDocument/2006/relationships/image" Target="../media/image57.png"/><Relationship Id="rId12" Type="http://schemas.openxmlformats.org/officeDocument/2006/relationships/image" Target="../media/image66.png"/><Relationship Id="rId17" Type="http://schemas.openxmlformats.org/officeDocument/2006/relationships/image" Target="../media/image87.png"/><Relationship Id="rId25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0.png"/><Relationship Id="rId20" Type="http://schemas.openxmlformats.org/officeDocument/2006/relationships/image" Target="../media/image90.png"/><Relationship Id="rId29" Type="http://schemas.openxmlformats.org/officeDocument/2006/relationships/image" Target="../media/image93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56.png"/><Relationship Id="rId11" Type="http://schemas.openxmlformats.org/officeDocument/2006/relationships/image" Target="../media/image65.png"/><Relationship Id="rId24" Type="http://schemas.openxmlformats.org/officeDocument/2006/relationships/oleObject" Target="../embeddings/oleObject5.bin"/><Relationship Id="rId32" Type="http://schemas.openxmlformats.org/officeDocument/2006/relationships/image" Target="../media/image13.png"/><Relationship Id="rId5" Type="http://schemas.openxmlformats.org/officeDocument/2006/relationships/image" Target="../media/image55.png"/><Relationship Id="rId15" Type="http://schemas.openxmlformats.org/officeDocument/2006/relationships/image" Target="../media/image69.png"/><Relationship Id="rId23" Type="http://schemas.openxmlformats.org/officeDocument/2006/relationships/image" Target="../media/image85.png"/><Relationship Id="rId28" Type="http://schemas.openxmlformats.org/officeDocument/2006/relationships/image" Target="../media/image92.png"/><Relationship Id="rId10" Type="http://schemas.openxmlformats.org/officeDocument/2006/relationships/image" Target="../media/image64.png"/><Relationship Id="rId19" Type="http://schemas.openxmlformats.org/officeDocument/2006/relationships/image" Target="../media/image89.png"/><Relationship Id="rId31" Type="http://schemas.openxmlformats.org/officeDocument/2006/relationships/image" Target="../media/image70.png"/><Relationship Id="rId4" Type="http://schemas.openxmlformats.org/officeDocument/2006/relationships/image" Target="../media/image53.png"/><Relationship Id="rId9" Type="http://schemas.openxmlformats.org/officeDocument/2006/relationships/image" Target="../media/image59.png"/><Relationship Id="rId14" Type="http://schemas.openxmlformats.org/officeDocument/2006/relationships/image" Target="../media/image68.png"/><Relationship Id="rId22" Type="http://schemas.openxmlformats.org/officeDocument/2006/relationships/oleObject" Target="../embeddings/_____Microsoft_Excel_97-20034.xls"/><Relationship Id="rId27" Type="http://schemas.openxmlformats.org/officeDocument/2006/relationships/image" Target="../media/image91.png"/><Relationship Id="rId30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26" Type="http://schemas.openxmlformats.org/officeDocument/2006/relationships/image" Target="../media/image13.png"/><Relationship Id="rId39" Type="http://schemas.openxmlformats.org/officeDocument/2006/relationships/image" Target="../media/image18.png"/><Relationship Id="rId21" Type="http://schemas.openxmlformats.org/officeDocument/2006/relationships/image" Target="../media/image112.png"/><Relationship Id="rId34" Type="http://schemas.openxmlformats.org/officeDocument/2006/relationships/image" Target="../media/image119.png"/><Relationship Id="rId42" Type="http://schemas.openxmlformats.org/officeDocument/2006/relationships/image" Target="../media/image125.png"/><Relationship Id="rId7" Type="http://schemas.openxmlformats.org/officeDocument/2006/relationships/image" Target="../media/image98.png"/><Relationship Id="rId2" Type="http://schemas.openxmlformats.org/officeDocument/2006/relationships/image" Target="../media/image12.png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29" Type="http://schemas.openxmlformats.org/officeDocument/2006/relationships/image" Target="../media/image21.png"/><Relationship Id="rId41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11" Type="http://schemas.openxmlformats.org/officeDocument/2006/relationships/image" Target="../media/image102.png"/><Relationship Id="rId24" Type="http://schemas.openxmlformats.org/officeDocument/2006/relationships/image" Target="../media/image115.png"/><Relationship Id="rId32" Type="http://schemas.openxmlformats.org/officeDocument/2006/relationships/image" Target="../media/image117.png"/><Relationship Id="rId37" Type="http://schemas.openxmlformats.org/officeDocument/2006/relationships/image" Target="../media/image15.png"/><Relationship Id="rId40" Type="http://schemas.openxmlformats.org/officeDocument/2006/relationships/image" Target="../media/image123.png"/><Relationship Id="rId5" Type="http://schemas.openxmlformats.org/officeDocument/2006/relationships/chart" Target="../charts/chart2.xml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28" Type="http://schemas.openxmlformats.org/officeDocument/2006/relationships/image" Target="../media/image19.png"/><Relationship Id="rId36" Type="http://schemas.openxmlformats.org/officeDocument/2006/relationships/image" Target="../media/image121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31" Type="http://schemas.openxmlformats.org/officeDocument/2006/relationships/image" Target="../media/image28.png"/><Relationship Id="rId44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Relationship Id="rId27" Type="http://schemas.openxmlformats.org/officeDocument/2006/relationships/image" Target="../media/image16.png"/><Relationship Id="rId30" Type="http://schemas.openxmlformats.org/officeDocument/2006/relationships/image" Target="../media/image22.png"/><Relationship Id="rId35" Type="http://schemas.openxmlformats.org/officeDocument/2006/relationships/image" Target="../media/image120.png"/><Relationship Id="rId43" Type="http://schemas.openxmlformats.org/officeDocument/2006/relationships/image" Target="../media/image14.png"/><Relationship Id="rId8" Type="http://schemas.openxmlformats.org/officeDocument/2006/relationships/image" Target="../media/image99.png"/><Relationship Id="rId3" Type="http://schemas.microsoft.com/office/2007/relationships/hdphoto" Target="../media/hdphoto1.wdp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5" Type="http://schemas.openxmlformats.org/officeDocument/2006/relationships/image" Target="../media/image116.png"/><Relationship Id="rId33" Type="http://schemas.openxmlformats.org/officeDocument/2006/relationships/image" Target="../media/image118.png"/><Relationship Id="rId38" Type="http://schemas.openxmlformats.org/officeDocument/2006/relationships/image" Target="../media/image1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3" Type="http://schemas.openxmlformats.org/officeDocument/2006/relationships/image" Target="../media/image126.jpeg"/><Relationship Id="rId7" Type="http://schemas.openxmlformats.org/officeDocument/2006/relationships/image" Target="../media/image130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jpeg"/><Relationship Id="rId5" Type="http://schemas.openxmlformats.org/officeDocument/2006/relationships/image" Target="../media/image128.jpeg"/><Relationship Id="rId10" Type="http://schemas.openxmlformats.org/officeDocument/2006/relationships/image" Target="../media/image133.jpeg"/><Relationship Id="rId4" Type="http://schemas.openxmlformats.org/officeDocument/2006/relationships/image" Target="../media/image127.jpeg"/><Relationship Id="rId9" Type="http://schemas.openxmlformats.org/officeDocument/2006/relationships/image" Target="../media/image1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microsoft.com/office/2007/relationships/hdphoto" Target="../media/hdphoto1.wdp"/><Relationship Id="rId21" Type="http://schemas.openxmlformats.org/officeDocument/2006/relationships/image" Target="../media/image26.png"/><Relationship Id="rId7" Type="http://schemas.openxmlformats.org/officeDocument/2006/relationships/image" Target="../media/image16.png"/><Relationship Id="rId12" Type="http://schemas.microsoft.com/office/2007/relationships/diagramDrawing" Target="../diagrams/drawing2.xml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12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2.xml"/><Relationship Id="rId24" Type="http://schemas.openxmlformats.org/officeDocument/2006/relationships/image" Target="../media/image29.pn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chart" Target="../charts/chart1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diagramLayout" Target="../diagrams/layout2.xml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image" Target="../media/image12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5" Type="http://schemas.openxmlformats.org/officeDocument/2006/relationships/image" Target="../media/image36.png"/><Relationship Id="rId10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8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42.png"/><Relationship Id="rId5" Type="http://schemas.openxmlformats.org/officeDocument/2006/relationships/diagramData" Target="../diagrams/data6.xml"/><Relationship Id="rId10" Type="http://schemas.openxmlformats.org/officeDocument/2006/relationships/image" Target="../media/image41.png"/><Relationship Id="rId4" Type="http://schemas.microsoft.com/office/2007/relationships/hdphoto" Target="../media/hdphoto2.wdp"/><Relationship Id="rId9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diagramColors" Target="../diagrams/colors9.xml"/><Relationship Id="rId12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48.png"/><Relationship Id="rId5" Type="http://schemas.openxmlformats.org/officeDocument/2006/relationships/diagramLayout" Target="../diagrams/layout9.xml"/><Relationship Id="rId10" Type="http://schemas.openxmlformats.org/officeDocument/2006/relationships/image" Target="../media/image47.png"/><Relationship Id="rId4" Type="http://schemas.openxmlformats.org/officeDocument/2006/relationships/diagramData" Target="../diagrams/data9.xml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7999"/>
          </a:xfrm>
        </p:grpSpPr>
        <p:pic>
          <p:nvPicPr>
            <p:cNvPr id="13319" name="Рисунок 9"/>
            <p:cNvPicPr>
              <a:picLocks noChangeAspect="1"/>
            </p:cNvPicPr>
            <p:nvPr/>
          </p:nvPicPr>
          <p:blipFill>
            <a:blip r:embed="rId2"/>
            <a:srcRect l="82964"/>
            <a:stretch>
              <a:fillRect/>
            </a:stretch>
          </p:blipFill>
          <p:spPr bwMode="auto">
            <a:xfrm rot="-5400000">
              <a:off x="3659733" y="-3659733"/>
              <a:ext cx="4872534" cy="121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Рисунок 10"/>
            <p:cNvPicPr>
              <a:picLocks noChangeAspect="1"/>
            </p:cNvPicPr>
            <p:nvPr/>
          </p:nvPicPr>
          <p:blipFill>
            <a:blip r:embed="rId2"/>
            <a:srcRect l="82964"/>
            <a:stretch>
              <a:fillRect/>
            </a:stretch>
          </p:blipFill>
          <p:spPr bwMode="auto">
            <a:xfrm rot="-5400000">
              <a:off x="6073140" y="739140"/>
              <a:ext cx="45719" cy="121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3988" y="2844800"/>
            <a:ext cx="9144000" cy="145891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MAIN DIRECTIONS OF INTERNATIONAL ACTIVITY 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FUTURE PERSPECTIVES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9129713" y="5211763"/>
            <a:ext cx="30368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S. </a:t>
            </a:r>
            <a:r>
              <a:rPr lang="en-US" sz="1600" b="1" dirty="0" err="1" smtClean="0">
                <a:solidFill>
                  <a:schemeClr val="tx2"/>
                </a:solidFill>
                <a:latin typeface="Calibri" pitchFamily="34" charset="0"/>
              </a:rPr>
              <a:t>Omirbayev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 -</a:t>
            </a:r>
            <a:r>
              <a:rPr lang="ru-RU" sz="16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sz="1600" b="1" dirty="0">
                <a:solidFill>
                  <a:schemeClr val="tx2"/>
                </a:solidFill>
              </a:rPr>
              <a:t>R</a:t>
            </a:r>
            <a:r>
              <a:rPr lang="en-US" sz="1600" b="1" dirty="0">
                <a:solidFill>
                  <a:schemeClr val="tx2"/>
                </a:solidFill>
                <a:latin typeface="Calibri" pitchFamily="34" charset="0"/>
              </a:rPr>
              <a:t>ector of                 S. Toraighyrov PSU, Doctor of Economics, Professor</a:t>
            </a:r>
            <a:endParaRPr lang="ru-RU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3316" name="Picture 5" descr="D:\Цвет\Эмблема\Логотип юбилейный влев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988" y="311150"/>
            <a:ext cx="2344737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768725" y="884238"/>
            <a:ext cx="7213600" cy="579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S. Toraighyrov Pavlodar State University</a:t>
            </a:r>
            <a:endParaRPr lang="ru-RU" sz="3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3318" name="TextBox 16"/>
          <p:cNvSpPr txBox="1">
            <a:spLocks noChangeArrowheads="1"/>
          </p:cNvSpPr>
          <p:nvPr/>
        </p:nvSpPr>
        <p:spPr bwMode="auto">
          <a:xfrm>
            <a:off x="5768975" y="6496050"/>
            <a:ext cx="654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tx2"/>
                </a:solidFill>
                <a:latin typeface="Calibri" pitchFamily="34" charset="0"/>
              </a:rPr>
              <a:t>2014</a:t>
            </a:r>
            <a:endParaRPr lang="ru-RU" sz="160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93675" y="4562475"/>
            <a:ext cx="4576763" cy="20351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76213" y="4270375"/>
            <a:ext cx="4594225" cy="3444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Funding </a:t>
            </a:r>
            <a:r>
              <a:rPr lang="en-US" sz="1600" b="1" dirty="0">
                <a:solidFill>
                  <a:srgbClr val="FFFFFF"/>
                </a:solidFill>
              </a:rPr>
              <a:t>of academic mobility</a:t>
            </a:r>
            <a:endParaRPr lang="ru-RU" sz="1600" b="1" dirty="0">
              <a:solidFill>
                <a:srgbClr val="FFFFFF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6213" y="1941513"/>
            <a:ext cx="4576762" cy="22494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58750" y="1538288"/>
            <a:ext cx="4594225" cy="4032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Students</a:t>
            </a:r>
            <a:endParaRPr lang="ru-RU" b="1">
              <a:solidFill>
                <a:srgbClr val="FFFFFF"/>
              </a:solidFill>
            </a:endParaRPr>
          </a:p>
        </p:txBody>
      </p:sp>
      <p:pic>
        <p:nvPicPr>
          <p:cNvPr id="19461" name="Рисунок 3"/>
          <p:cNvPicPr>
            <a:picLocks noChangeAspect="1"/>
          </p:cNvPicPr>
          <p:nvPr/>
        </p:nvPicPr>
        <p:blipFill>
          <a:blip r:embed="rId3"/>
          <a:srcRect b="82964"/>
          <a:stretch>
            <a:fillRect/>
          </a:stretch>
        </p:blipFill>
        <p:spPr bwMode="auto">
          <a:xfrm>
            <a:off x="0" y="0"/>
            <a:ext cx="1219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External Academic Mobility</a:t>
            </a: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63" name="Рисунок 4"/>
          <p:cNvPicPr>
            <a:picLocks noChangeAspect="1"/>
          </p:cNvPicPr>
          <p:nvPr/>
        </p:nvPicPr>
        <p:blipFill>
          <a:blip r:embed="rId3"/>
          <a:srcRect b="82964"/>
          <a:stretch>
            <a:fillRect/>
          </a:stretch>
        </p:blipFill>
        <p:spPr bwMode="auto">
          <a:xfrm>
            <a:off x="0" y="6811963"/>
            <a:ext cx="12192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64" name="Диаграмма 7"/>
          <p:cNvGraphicFramePr>
            <a:graphicFrameLocks/>
          </p:cNvGraphicFramePr>
          <p:nvPr/>
        </p:nvGraphicFramePr>
        <p:xfrm>
          <a:off x="461963" y="1814513"/>
          <a:ext cx="3965575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5" imgW="3962743" imgH="2377646" progId="Excel.Sheet.8">
                  <p:embed/>
                </p:oleObj>
              </mc:Choice>
              <mc:Fallback>
                <p:oleObj r:id="rId5" imgW="3962743" imgH="2377646" progId="Excel.Shee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1814513"/>
                        <a:ext cx="3965575" cy="237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5" name="Рисунок 8"/>
          <p:cNvPicPr>
            <a:picLocks noChangeAspect="1"/>
          </p:cNvPicPr>
          <p:nvPr/>
        </p:nvPicPr>
        <p:blipFill>
          <a:blip r:embed="rId7"/>
          <a:srcRect l="3392" t="1355" r="591" b="4720"/>
          <a:stretch>
            <a:fillRect/>
          </a:stretch>
        </p:blipFill>
        <p:spPr bwMode="auto">
          <a:xfrm>
            <a:off x="4427538" y="1762125"/>
            <a:ext cx="82216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" descr="\\192.168.5.3\логотипы\germany_round_icon_64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91488" y="2940050"/>
            <a:ext cx="6492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" descr="\\192.168.5.3\логотипы\czech_republic_round_icon_640.png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04288" y="3214688"/>
            <a:ext cx="6492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3" descr="\\192.168.5.3\логотипы\poland_640.png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50263" y="3222625"/>
            <a:ext cx="64928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4" descr="\\192.168.5.3\логотипы\russia_round_icon_640.png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961563" y="2430463"/>
            <a:ext cx="64928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9" descr="C:\Users\Toksanov.S\Downloads\latvia_round_icon_640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26425" y="2479675"/>
            <a:ext cx="6508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7" descr="C:\Users\Toksanov.S\Downloads\austria_round_icon_640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236075" y="2887663"/>
            <a:ext cx="64928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Рисунок 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493375" y="3178175"/>
            <a:ext cx="6556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5" descr="D:\ЛОГОТИПЫ\united_states_of_america_640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475288" y="3436938"/>
            <a:ext cx="617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2" descr="http://www.yestravel.ru/images/util/malta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418638" y="3411538"/>
            <a:ext cx="4810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Рисунок 2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70863" y="3463925"/>
            <a:ext cx="4635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7293685" y="4862513"/>
            <a:ext cx="4698291" cy="1860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77" name="TextBox 24"/>
          <p:cNvSpPr txBox="1">
            <a:spLocks noChangeArrowheads="1"/>
          </p:cNvSpPr>
          <p:nvPr/>
        </p:nvSpPr>
        <p:spPr bwMode="auto">
          <a:xfrm>
            <a:off x="7947950" y="5781675"/>
            <a:ext cx="11953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latin typeface="Calibri" pitchFamily="34" charset="0"/>
              </a:rPr>
              <a:t>Czech Republic</a:t>
            </a:r>
            <a:endParaRPr lang="ru-RU" sz="1100" dirty="0">
              <a:latin typeface="Calibri" pitchFamily="34" charset="0"/>
            </a:endParaRPr>
          </a:p>
        </p:txBody>
      </p:sp>
      <p:pic>
        <p:nvPicPr>
          <p:cNvPr id="19478" name="Picture 2" descr="\\192.168.5.3\логотипы\czech_republic_round_icon_640.png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553896" y="5788025"/>
            <a:ext cx="431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Picture 3" descr="\\192.168.5.3\логотипы\poland_640.png"/>
          <p:cNvPicPr>
            <a:picLocks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886825" y="5429250"/>
            <a:ext cx="4333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0" name="TextBox 27"/>
          <p:cNvSpPr txBox="1">
            <a:spLocks noChangeArrowheads="1"/>
          </p:cNvSpPr>
          <p:nvPr/>
        </p:nvSpPr>
        <p:spPr bwMode="auto">
          <a:xfrm>
            <a:off x="9228138" y="5432425"/>
            <a:ext cx="11969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latin typeface="Calibri" pitchFamily="34" charset="0"/>
              </a:rPr>
              <a:t>Poland</a:t>
            </a:r>
            <a:endParaRPr lang="ru-RU" sz="1100">
              <a:latin typeface="Calibri" pitchFamily="34" charset="0"/>
            </a:endParaRPr>
          </a:p>
        </p:txBody>
      </p:sp>
      <p:pic>
        <p:nvPicPr>
          <p:cNvPr id="19481" name="Picture 4" descr="\\192.168.5.3\логотипы\russia_round_icon_640.png"/>
          <p:cNvPicPr>
            <a:picLocks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543138" y="5049838"/>
            <a:ext cx="431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2" name="TextBox 29"/>
          <p:cNvSpPr txBox="1">
            <a:spLocks noChangeArrowheads="1"/>
          </p:cNvSpPr>
          <p:nvPr/>
        </p:nvSpPr>
        <p:spPr bwMode="auto">
          <a:xfrm>
            <a:off x="8001740" y="5048250"/>
            <a:ext cx="11953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latin typeface="Calibri" pitchFamily="34" charset="0"/>
              </a:rPr>
              <a:t>Russia</a:t>
            </a:r>
            <a:endParaRPr lang="ru-RU" sz="1100" dirty="0">
              <a:latin typeface="Calibri" pitchFamily="34" charset="0"/>
            </a:endParaRPr>
          </a:p>
        </p:txBody>
      </p:sp>
      <p:pic>
        <p:nvPicPr>
          <p:cNvPr id="19483" name="Picture 2" descr="\\192.168.5.3\логотипы\germany_round_icon_640.pn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886825" y="5827713"/>
            <a:ext cx="4333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4" name="TextBox 31"/>
          <p:cNvSpPr txBox="1">
            <a:spLocks noChangeArrowheads="1"/>
          </p:cNvSpPr>
          <p:nvPr/>
        </p:nvSpPr>
        <p:spPr bwMode="auto">
          <a:xfrm>
            <a:off x="9228138" y="5815013"/>
            <a:ext cx="11969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latin typeface="Calibri" pitchFamily="34" charset="0"/>
              </a:rPr>
              <a:t>Germany</a:t>
            </a:r>
            <a:endParaRPr lang="ru-RU" sz="1100">
              <a:latin typeface="Calibri" pitchFamily="34" charset="0"/>
            </a:endParaRPr>
          </a:p>
        </p:txBody>
      </p:sp>
      <p:pic>
        <p:nvPicPr>
          <p:cNvPr id="19485" name="Picture 9" descr="C:\Users\Toksanov.S\Downloads\latvia_round_icon_640.pn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543138" y="5419725"/>
            <a:ext cx="4318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6" name="TextBox 33"/>
          <p:cNvSpPr txBox="1">
            <a:spLocks noChangeArrowheads="1"/>
          </p:cNvSpPr>
          <p:nvPr/>
        </p:nvSpPr>
        <p:spPr bwMode="auto">
          <a:xfrm>
            <a:off x="7980224" y="5402263"/>
            <a:ext cx="11953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latin typeface="Calibri" pitchFamily="34" charset="0"/>
              </a:rPr>
              <a:t>Latvia</a:t>
            </a:r>
            <a:endParaRPr lang="ru-RU" sz="1100" dirty="0">
              <a:latin typeface="Calibri" pitchFamily="34" charset="0"/>
            </a:endParaRPr>
          </a:p>
        </p:txBody>
      </p:sp>
      <p:pic>
        <p:nvPicPr>
          <p:cNvPr id="19487" name="Picture 7" descr="C:\Users\Toksanov.S\Downloads\austria_round_icon_640.pn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564654" y="6175375"/>
            <a:ext cx="431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8" name="TextBox 35"/>
          <p:cNvSpPr txBox="1">
            <a:spLocks noChangeArrowheads="1"/>
          </p:cNvSpPr>
          <p:nvPr/>
        </p:nvSpPr>
        <p:spPr bwMode="auto">
          <a:xfrm>
            <a:off x="8012498" y="6161088"/>
            <a:ext cx="11953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>
                <a:latin typeface="Calibri" pitchFamily="34" charset="0"/>
              </a:rPr>
              <a:t>Austria</a:t>
            </a:r>
            <a:endParaRPr lang="ru-RU" sz="1100" dirty="0">
              <a:latin typeface="Calibri" pitchFamily="34" charset="0"/>
            </a:endParaRPr>
          </a:p>
        </p:txBody>
      </p:sp>
      <p:pic>
        <p:nvPicPr>
          <p:cNvPr id="19489" name="Рисунок 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886825" y="6197600"/>
            <a:ext cx="43338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0" name="Рисунок 9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886825" y="5049838"/>
            <a:ext cx="4318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1" name="TextBox 45"/>
          <p:cNvSpPr txBox="1">
            <a:spLocks noChangeArrowheads="1"/>
          </p:cNvSpPr>
          <p:nvPr/>
        </p:nvSpPr>
        <p:spPr bwMode="auto">
          <a:xfrm>
            <a:off x="9228138" y="5048250"/>
            <a:ext cx="11969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latin typeface="Calibri" pitchFamily="34" charset="0"/>
              </a:rPr>
              <a:t>Lithuania</a:t>
            </a:r>
            <a:endParaRPr lang="ru-RU" sz="1100">
              <a:latin typeface="Calibri" pitchFamily="34" charset="0"/>
            </a:endParaRPr>
          </a:p>
        </p:txBody>
      </p:sp>
      <p:sp>
        <p:nvSpPr>
          <p:cNvPr id="19492" name="TextBox 49"/>
          <p:cNvSpPr txBox="1">
            <a:spLocks noChangeArrowheads="1"/>
          </p:cNvSpPr>
          <p:nvPr/>
        </p:nvSpPr>
        <p:spPr bwMode="auto">
          <a:xfrm>
            <a:off x="9228138" y="6180138"/>
            <a:ext cx="11969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latin typeface="Calibri" pitchFamily="34" charset="0"/>
              </a:rPr>
              <a:t>China</a:t>
            </a:r>
            <a:endParaRPr lang="ru-RU" sz="1100">
              <a:latin typeface="Calibri" pitchFamily="34" charset="0"/>
            </a:endParaRPr>
          </a:p>
        </p:txBody>
      </p:sp>
      <p:pic>
        <p:nvPicPr>
          <p:cNvPr id="19493" name="Picture 5" descr="D:\ЛОГОТИПЫ\united_states_of_america_640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9956800" y="5049838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4" name="TextBox 51"/>
          <p:cNvSpPr txBox="1">
            <a:spLocks noChangeArrowheads="1"/>
          </p:cNvSpPr>
          <p:nvPr/>
        </p:nvSpPr>
        <p:spPr bwMode="auto">
          <a:xfrm>
            <a:off x="10415588" y="5048250"/>
            <a:ext cx="11969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latin typeface="Calibri" pitchFamily="34" charset="0"/>
              </a:rPr>
              <a:t>USA</a:t>
            </a:r>
            <a:endParaRPr lang="ru-RU" sz="1100">
              <a:latin typeface="Calibri" pitchFamily="34" charset="0"/>
            </a:endParaRPr>
          </a:p>
        </p:txBody>
      </p:sp>
      <p:pic>
        <p:nvPicPr>
          <p:cNvPr id="19495" name="Рисунок 52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0013950" y="5435600"/>
            <a:ext cx="3444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6" name="TextBox 53"/>
          <p:cNvSpPr txBox="1">
            <a:spLocks noChangeArrowheads="1"/>
          </p:cNvSpPr>
          <p:nvPr/>
        </p:nvSpPr>
        <p:spPr bwMode="auto">
          <a:xfrm>
            <a:off x="10417175" y="5437188"/>
            <a:ext cx="11969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latin typeface="Calibri" pitchFamily="34" charset="0"/>
              </a:rPr>
              <a:t>Italy</a:t>
            </a:r>
            <a:endParaRPr lang="ru-RU" sz="1100">
              <a:latin typeface="Calibri" pitchFamily="34" charset="0"/>
            </a:endParaRPr>
          </a:p>
        </p:txBody>
      </p:sp>
      <p:pic>
        <p:nvPicPr>
          <p:cNvPr id="19497" name="Picture 2" descr="http://www.yestravel.ru/images/util/malta.pn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0015538" y="5826125"/>
            <a:ext cx="3413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8" name="TextBox 55"/>
          <p:cNvSpPr txBox="1">
            <a:spLocks noChangeArrowheads="1"/>
          </p:cNvSpPr>
          <p:nvPr/>
        </p:nvSpPr>
        <p:spPr bwMode="auto">
          <a:xfrm>
            <a:off x="10417175" y="5808663"/>
            <a:ext cx="11969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latin typeface="Calibri" pitchFamily="34" charset="0"/>
              </a:rPr>
              <a:t>Malta</a:t>
            </a:r>
            <a:endParaRPr lang="ru-RU" sz="1100">
              <a:latin typeface="Calibri" pitchFamily="34" charset="0"/>
            </a:endParaRPr>
          </a:p>
        </p:txBody>
      </p:sp>
      <p:pic>
        <p:nvPicPr>
          <p:cNvPr id="19499" name="Рисунок 9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640763" y="2797175"/>
            <a:ext cx="6318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500" name="Диаграмма 40"/>
          <p:cNvGraphicFramePr>
            <a:graphicFrameLocks/>
          </p:cNvGraphicFramePr>
          <p:nvPr/>
        </p:nvGraphicFramePr>
        <p:xfrm>
          <a:off x="514350" y="4686300"/>
          <a:ext cx="3887788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29" imgW="3889585" imgH="1908213" progId="Excel.Sheet.8">
                  <p:embed/>
                </p:oleObj>
              </mc:Choice>
              <mc:Fallback>
                <p:oleObj r:id="rId29" imgW="3889585" imgH="1908213" progId="Excel.Sheet.8">
                  <p:embed/>
                  <p:pic>
                    <p:nvPicPr>
                      <p:cNvPr id="0" name="Диаграмма 40"/>
                      <p:cNvPicPr>
                        <a:picLocks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4686300"/>
                        <a:ext cx="3887788" cy="191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4792663" y="1547813"/>
            <a:ext cx="7199312" cy="6715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Ministry of Education and Science of the Republic of Kazakhstan </a:t>
            </a:r>
            <a:r>
              <a:rPr lang="en-US" dirty="0" smtClean="0">
                <a:solidFill>
                  <a:srgbClr val="000000"/>
                </a:solidFill>
              </a:rPr>
              <a:t>has funded </a:t>
            </a:r>
            <a:r>
              <a:rPr lang="en-US" dirty="0">
                <a:solidFill>
                  <a:srgbClr val="000000"/>
                </a:solidFill>
              </a:rPr>
              <a:t>the Academic Mobility </a:t>
            </a:r>
            <a:r>
              <a:rPr lang="en-US" dirty="0" smtClean="0">
                <a:solidFill>
                  <a:srgbClr val="000000"/>
                </a:solidFill>
              </a:rPr>
              <a:t>Program since 2011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502" name="TextBox 1"/>
          <p:cNvSpPr txBox="1">
            <a:spLocks noChangeArrowheads="1"/>
          </p:cNvSpPr>
          <p:nvPr/>
        </p:nvSpPr>
        <p:spPr bwMode="auto">
          <a:xfrm>
            <a:off x="1296988" y="5461000"/>
            <a:ext cx="11001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100">
                <a:latin typeface="Calibri" pitchFamily="34" charset="0"/>
              </a:rPr>
              <a:t>tenge</a:t>
            </a:r>
            <a:endParaRPr lang="ru-RU" sz="1100">
              <a:latin typeface="Calibri" pitchFamily="34" charset="0"/>
            </a:endParaRPr>
          </a:p>
        </p:txBody>
      </p:sp>
      <p:sp>
        <p:nvSpPr>
          <p:cNvPr id="19503" name="TextBox 1"/>
          <p:cNvSpPr txBox="1">
            <a:spLocks noChangeArrowheads="1"/>
          </p:cNvSpPr>
          <p:nvPr/>
        </p:nvSpPr>
        <p:spPr bwMode="auto">
          <a:xfrm>
            <a:off x="2233613" y="4986338"/>
            <a:ext cx="11001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100">
                <a:latin typeface="Calibri" pitchFamily="34" charset="0"/>
              </a:rPr>
              <a:t>tenge</a:t>
            </a:r>
            <a:endParaRPr lang="ru-RU" sz="1100">
              <a:latin typeface="Calibri" pitchFamily="34" charset="0"/>
            </a:endParaRPr>
          </a:p>
        </p:txBody>
      </p:sp>
      <p:sp>
        <p:nvSpPr>
          <p:cNvPr id="19504" name="TextBox 1"/>
          <p:cNvSpPr txBox="1">
            <a:spLocks noChangeArrowheads="1"/>
          </p:cNvSpPr>
          <p:nvPr/>
        </p:nvSpPr>
        <p:spPr bwMode="auto">
          <a:xfrm>
            <a:off x="3167063" y="5241925"/>
            <a:ext cx="11001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100">
                <a:latin typeface="Calibri" pitchFamily="34" charset="0"/>
              </a:rPr>
              <a:t>tenge</a:t>
            </a:r>
            <a:endParaRPr lang="ru-RU" sz="110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8"/>
          <p:cNvGrpSpPr>
            <a:grpSpLocks/>
          </p:cNvGrpSpPr>
          <p:nvPr/>
        </p:nvGrpSpPr>
        <p:grpSpPr bwMode="auto">
          <a:xfrm rot="803907">
            <a:off x="2854325" y="1411288"/>
            <a:ext cx="9096375" cy="4706937"/>
            <a:chOff x="983116" y="1484784"/>
            <a:chExt cx="7765348" cy="4018461"/>
          </a:xfrm>
        </p:grpSpPr>
        <p:pic>
          <p:nvPicPr>
            <p:cNvPr id="20487" name="Рисунок 19"/>
            <p:cNvPicPr>
              <a:picLocks noChangeAspect="1"/>
            </p:cNvPicPr>
            <p:nvPr/>
          </p:nvPicPr>
          <p:blipFill>
            <a:blip r:embed="rId3"/>
            <a:srcRect l="3392" t="1355" r="591" b="4720"/>
            <a:stretch>
              <a:fillRect/>
            </a:stretch>
          </p:blipFill>
          <p:spPr bwMode="auto">
            <a:xfrm>
              <a:off x="983116" y="1484784"/>
              <a:ext cx="7765348" cy="4018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3" descr="C:\PREZENT\россия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76532" y="2157914"/>
              <a:ext cx="607108" cy="46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Рисунок 2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963697">
              <a:off x="6245477" y="2732989"/>
              <a:ext cx="548961" cy="411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Рисунок 2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241893">
              <a:off x="5810221" y="3305770"/>
              <a:ext cx="497439" cy="373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Рисунок 2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1118499">
              <a:off x="5237472" y="3389921"/>
              <a:ext cx="439012" cy="329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Рисунок 2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1476638">
              <a:off x="6331812" y="3105120"/>
              <a:ext cx="458131" cy="343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Рисунок 2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790170">
              <a:off x="6747014" y="2928932"/>
              <a:ext cx="572977" cy="42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Рисунок 26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1644591">
              <a:off x="5176436" y="2623768"/>
              <a:ext cx="627718" cy="470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Рисунок 27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-647194">
              <a:off x="6153592" y="3363158"/>
              <a:ext cx="732730" cy="549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6" name="Рисунок 28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838653">
              <a:off x="5532239" y="3423002"/>
              <a:ext cx="568475" cy="426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2" name="Рисунок 3"/>
          <p:cNvPicPr>
            <a:picLocks noChangeAspect="1"/>
          </p:cNvPicPr>
          <p:nvPr/>
        </p:nvPicPr>
        <p:blipFill>
          <a:blip r:embed="rId13"/>
          <a:srcRect b="82964"/>
          <a:stretch>
            <a:fillRect/>
          </a:stretch>
        </p:blipFill>
        <p:spPr bwMode="auto">
          <a:xfrm>
            <a:off x="0" y="0"/>
            <a:ext cx="1219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International Students</a:t>
            </a: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4" name="Рисунок 4"/>
          <p:cNvPicPr>
            <a:picLocks noChangeAspect="1"/>
          </p:cNvPicPr>
          <p:nvPr/>
        </p:nvPicPr>
        <p:blipFill>
          <a:blip r:embed="rId13"/>
          <a:srcRect b="82964"/>
          <a:stretch>
            <a:fillRect/>
          </a:stretch>
        </p:blipFill>
        <p:spPr bwMode="auto">
          <a:xfrm>
            <a:off x="0" y="6811963"/>
            <a:ext cx="12192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168168"/>
              </p:ext>
            </p:extLst>
          </p:nvPr>
        </p:nvGraphicFramePr>
        <p:xfrm>
          <a:off x="173038" y="2876550"/>
          <a:ext cx="93345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Лист" r:id="rId15" imgW="9334471" imgH="3857625" progId="Excel.Sheet.8">
                  <p:embed/>
                </p:oleObj>
              </mc:Choice>
              <mc:Fallback>
                <p:oleObj name="Лист" r:id="rId15" imgW="9334471" imgH="3857625" progId="Excel.Shee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8" y="2876550"/>
                        <a:ext cx="9334500" cy="385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9288" y="1570038"/>
            <a:ext cx="10939462" cy="6969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96</a:t>
            </a:r>
            <a:r>
              <a:rPr lang="en-US" dirty="0" smtClean="0">
                <a:solidFill>
                  <a:srgbClr val="000000"/>
                </a:solidFill>
              </a:rPr>
              <a:t> international students studied in </a:t>
            </a:r>
            <a:r>
              <a:rPr lang="en-US" dirty="0">
                <a:solidFill>
                  <a:srgbClr val="000000"/>
                </a:solidFill>
              </a:rPr>
              <a:t>S. Toraighyrov Pavlodar State University </a:t>
            </a:r>
            <a:r>
              <a:rPr lang="en-US" dirty="0" smtClean="0">
                <a:solidFill>
                  <a:srgbClr val="000000"/>
                </a:solidFill>
              </a:rPr>
              <a:t>in 2012-2013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5"/>
          <p:cNvPicPr>
            <a:picLocks noChangeAspect="1"/>
          </p:cNvPicPr>
          <p:nvPr/>
        </p:nvPicPr>
        <p:blipFill>
          <a:blip r:embed="rId3"/>
          <a:srcRect l="3392" t="1355" r="591" b="4720"/>
          <a:stretch>
            <a:fillRect/>
          </a:stretch>
        </p:blipFill>
        <p:spPr bwMode="auto">
          <a:xfrm>
            <a:off x="4427538" y="1533525"/>
            <a:ext cx="822166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6992938" y="4538663"/>
            <a:ext cx="5033962" cy="2170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76213" y="1941513"/>
            <a:ext cx="4576762" cy="22494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58750" y="1538288"/>
            <a:ext cx="4594225" cy="4032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Master students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21509" name="Рисунок 3"/>
          <p:cNvPicPr>
            <a:picLocks noChangeAspect="1"/>
          </p:cNvPicPr>
          <p:nvPr/>
        </p:nvPicPr>
        <p:blipFill>
          <a:blip r:embed="rId4"/>
          <a:srcRect b="82964"/>
          <a:stretch>
            <a:fillRect/>
          </a:stretch>
        </p:blipFill>
        <p:spPr bwMode="auto">
          <a:xfrm>
            <a:off x="0" y="0"/>
            <a:ext cx="1219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1460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Research Internships of Postgraduate Students Abroad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11" name="Рисунок 4"/>
          <p:cNvPicPr>
            <a:picLocks noChangeAspect="1"/>
          </p:cNvPicPr>
          <p:nvPr/>
        </p:nvPicPr>
        <p:blipFill>
          <a:blip r:embed="rId4"/>
          <a:srcRect b="82964"/>
          <a:stretch>
            <a:fillRect/>
          </a:stretch>
        </p:blipFill>
        <p:spPr bwMode="auto">
          <a:xfrm>
            <a:off x="0" y="6811963"/>
            <a:ext cx="12192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 descr="\\192.168.5.3\логотипы\germany_round_icon_64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82063" y="2511425"/>
            <a:ext cx="6508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" descr="\\192.168.5.3\логотипы\czech_republic_round_icon_640.pn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72538" y="3213100"/>
            <a:ext cx="6492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3" descr="\\192.168.5.3\логотипы\poland_640.pn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16938" y="2859088"/>
            <a:ext cx="6492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4" descr="\\192.168.5.3\логотипы\russia_round_icon_640.png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44113" y="2420938"/>
            <a:ext cx="6492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9" descr="C:\Users\Toksanov.S\Downloads\latvia_round_icon_64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26425" y="2479675"/>
            <a:ext cx="6508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Box 12"/>
          <p:cNvSpPr txBox="1">
            <a:spLocks noChangeArrowheads="1"/>
          </p:cNvSpPr>
          <p:nvPr/>
        </p:nvSpPr>
        <p:spPr bwMode="auto">
          <a:xfrm>
            <a:off x="7702550" y="5457825"/>
            <a:ext cx="11953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latin typeface="Calibri" pitchFamily="34" charset="0"/>
              </a:rPr>
              <a:t>Czech Republic</a:t>
            </a:r>
            <a:endParaRPr lang="ru-RU" sz="1100">
              <a:latin typeface="Calibri" pitchFamily="34" charset="0"/>
            </a:endParaRPr>
          </a:p>
        </p:txBody>
      </p:sp>
      <p:pic>
        <p:nvPicPr>
          <p:cNvPr id="21518" name="Picture 2" descr="\\192.168.5.3\логотипы\czech_republic_round_icon_640.png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97738" y="5462588"/>
            <a:ext cx="4318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" descr="\\192.168.5.3\логотипы\poland_640.png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488613" y="5846763"/>
            <a:ext cx="4333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Box 15"/>
          <p:cNvSpPr txBox="1">
            <a:spLocks noChangeArrowheads="1"/>
          </p:cNvSpPr>
          <p:nvPr/>
        </p:nvSpPr>
        <p:spPr bwMode="auto">
          <a:xfrm>
            <a:off x="10836275" y="5848350"/>
            <a:ext cx="11969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latin typeface="Calibri" pitchFamily="34" charset="0"/>
              </a:rPr>
              <a:t>Poland</a:t>
            </a:r>
            <a:endParaRPr lang="ru-RU" sz="1100">
              <a:latin typeface="Calibri" pitchFamily="34" charset="0"/>
            </a:endParaRPr>
          </a:p>
        </p:txBody>
      </p:sp>
      <p:pic>
        <p:nvPicPr>
          <p:cNvPr id="21521" name="Picture 4" descr="\\192.168.5.3\логотипы\russia_round_icon_640.png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97738" y="4725988"/>
            <a:ext cx="431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2" name="TextBox 17"/>
          <p:cNvSpPr txBox="1">
            <a:spLocks noChangeArrowheads="1"/>
          </p:cNvSpPr>
          <p:nvPr/>
        </p:nvSpPr>
        <p:spPr bwMode="auto">
          <a:xfrm>
            <a:off x="7702550" y="4746625"/>
            <a:ext cx="11953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latin typeface="Calibri" pitchFamily="34" charset="0"/>
              </a:rPr>
              <a:t>Russia</a:t>
            </a:r>
            <a:endParaRPr lang="ru-RU" sz="1100">
              <a:latin typeface="Calibri" pitchFamily="34" charset="0"/>
            </a:endParaRPr>
          </a:p>
        </p:txBody>
      </p:sp>
      <p:pic>
        <p:nvPicPr>
          <p:cNvPr id="21523" name="Picture 2" descr="\\192.168.5.3\логотипы\germany_round_icon_640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488613" y="5094288"/>
            <a:ext cx="43338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" name="TextBox 19"/>
          <p:cNvSpPr txBox="1">
            <a:spLocks noChangeArrowheads="1"/>
          </p:cNvSpPr>
          <p:nvPr/>
        </p:nvSpPr>
        <p:spPr bwMode="auto">
          <a:xfrm>
            <a:off x="10836275" y="5081588"/>
            <a:ext cx="11969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latin typeface="Calibri" pitchFamily="34" charset="0"/>
              </a:rPr>
              <a:t>Germany</a:t>
            </a:r>
            <a:endParaRPr lang="ru-RU" sz="1100">
              <a:latin typeface="Calibri" pitchFamily="34" charset="0"/>
            </a:endParaRPr>
          </a:p>
        </p:txBody>
      </p:sp>
      <p:pic>
        <p:nvPicPr>
          <p:cNvPr id="21525" name="Picture 9" descr="C:\Users\Toksanov.S\Downloads\latvia_round_icon_640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97738" y="5095875"/>
            <a:ext cx="431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6" name="TextBox 21"/>
          <p:cNvSpPr txBox="1">
            <a:spLocks noChangeArrowheads="1"/>
          </p:cNvSpPr>
          <p:nvPr/>
        </p:nvSpPr>
        <p:spPr bwMode="auto">
          <a:xfrm>
            <a:off x="7702550" y="5076825"/>
            <a:ext cx="11953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latin typeface="Calibri" pitchFamily="34" charset="0"/>
              </a:rPr>
              <a:t>Latvia</a:t>
            </a:r>
            <a:endParaRPr lang="ru-RU" sz="1100">
              <a:latin typeface="Calibri" pitchFamily="34" charset="0"/>
            </a:endParaRPr>
          </a:p>
        </p:txBody>
      </p:sp>
      <p:pic>
        <p:nvPicPr>
          <p:cNvPr id="21527" name="Picture 7" descr="C:\Users\Toksanov.S\Downloads\austria_round_icon_640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97738" y="5851525"/>
            <a:ext cx="431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8" name="TextBox 23"/>
          <p:cNvSpPr txBox="1">
            <a:spLocks noChangeArrowheads="1"/>
          </p:cNvSpPr>
          <p:nvPr/>
        </p:nvSpPr>
        <p:spPr bwMode="auto">
          <a:xfrm>
            <a:off x="7702550" y="5837238"/>
            <a:ext cx="11953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latin typeface="Calibri" pitchFamily="34" charset="0"/>
              </a:rPr>
              <a:t>Austria</a:t>
            </a:r>
            <a:endParaRPr lang="ru-RU" sz="1100">
              <a:latin typeface="Calibri" pitchFamily="34" charset="0"/>
            </a:endParaRPr>
          </a:p>
        </p:txBody>
      </p:sp>
      <p:pic>
        <p:nvPicPr>
          <p:cNvPr id="21529" name="Picture 7" descr="C:\Users\Toksanov.S\Downloads\austria_round_icon_640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236075" y="2887663"/>
            <a:ext cx="64928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Рисунок 2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488613" y="5465763"/>
            <a:ext cx="4333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1" name="Рисунок 26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488613" y="4706938"/>
            <a:ext cx="43338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2" name="TextBox 27"/>
          <p:cNvSpPr txBox="1">
            <a:spLocks noChangeArrowheads="1"/>
          </p:cNvSpPr>
          <p:nvPr/>
        </p:nvSpPr>
        <p:spPr bwMode="auto">
          <a:xfrm>
            <a:off x="10836275" y="4686300"/>
            <a:ext cx="11969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latin typeface="Calibri" pitchFamily="34" charset="0"/>
              </a:rPr>
              <a:t>Kyrgyzstan</a:t>
            </a:r>
            <a:endParaRPr lang="ru-RU" sz="1100">
              <a:latin typeface="Calibri" pitchFamily="34" charset="0"/>
            </a:endParaRPr>
          </a:p>
        </p:txBody>
      </p:sp>
      <p:sp>
        <p:nvSpPr>
          <p:cNvPr id="21533" name="TextBox 28"/>
          <p:cNvSpPr txBox="1">
            <a:spLocks noChangeArrowheads="1"/>
          </p:cNvSpPr>
          <p:nvPr/>
        </p:nvSpPr>
        <p:spPr bwMode="auto">
          <a:xfrm>
            <a:off x="10836275" y="5441950"/>
            <a:ext cx="11969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latin typeface="Calibri" pitchFamily="34" charset="0"/>
              </a:rPr>
              <a:t>Korea</a:t>
            </a:r>
            <a:endParaRPr lang="ru-RU" sz="1100">
              <a:latin typeface="Calibri" pitchFamily="34" charset="0"/>
            </a:endParaRPr>
          </a:p>
        </p:txBody>
      </p:sp>
      <p:pic>
        <p:nvPicPr>
          <p:cNvPr id="21534" name="Рисунок 29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067925" y="3600450"/>
            <a:ext cx="635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5" name="Рисунок 3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510713" y="3330575"/>
            <a:ext cx="635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193675" y="4562475"/>
            <a:ext cx="4576763" cy="20351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76213" y="4270375"/>
            <a:ext cx="4594225" cy="3444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Doctoral students </a:t>
            </a:r>
            <a:endParaRPr lang="ru-RU" b="1" dirty="0">
              <a:solidFill>
                <a:srgbClr val="FFFFFF"/>
              </a:solidFill>
            </a:endParaRPr>
          </a:p>
        </p:txBody>
      </p:sp>
      <p:graphicFrame>
        <p:nvGraphicFramePr>
          <p:cNvPr id="21538" name="Диаграмма 38"/>
          <p:cNvGraphicFramePr>
            <a:graphicFrameLocks/>
          </p:cNvGraphicFramePr>
          <p:nvPr/>
        </p:nvGraphicFramePr>
        <p:xfrm>
          <a:off x="314325" y="2090738"/>
          <a:ext cx="4324350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22" imgW="4322439" imgH="1987468" progId="Excel.Sheet.8">
                  <p:embed/>
                </p:oleObj>
              </mc:Choice>
              <mc:Fallback>
                <p:oleObj r:id="rId22" imgW="4322439" imgH="1987468" progId="Excel.Sheet.8">
                  <p:embed/>
                  <p:pic>
                    <p:nvPicPr>
                      <p:cNvPr id="0" name="Диаграмма 38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2090738"/>
                        <a:ext cx="4324350" cy="198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39" name="Диаграмма 39"/>
          <p:cNvGraphicFramePr>
            <a:graphicFrameLocks/>
          </p:cNvGraphicFramePr>
          <p:nvPr/>
        </p:nvGraphicFramePr>
        <p:xfrm>
          <a:off x="193675" y="4614863"/>
          <a:ext cx="4324350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25" imgW="4322439" imgH="1987468" progId="Excel.Sheet.8">
                  <p:embed/>
                </p:oleObj>
              </mc:Choice>
              <mc:Fallback>
                <p:oleObj r:id="rId25" imgW="4322439" imgH="1987468" progId="Excel.Sheet.8">
                  <p:embed/>
                  <p:pic>
                    <p:nvPicPr>
                      <p:cNvPr id="0" name="Диаграмма 39"/>
                      <p:cNvPicPr>
                        <a:picLocks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4614863"/>
                        <a:ext cx="4324350" cy="198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40" name="Picture 3" descr="D:\ЛОГОТИПЫ\turkey_round_icon_640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805863" y="5081588"/>
            <a:ext cx="4699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1" name="Picture 4" descr="D:\ЛОГОТИПЫ\united_kingdom_round_icon_640.png"/>
          <p:cNvPicPr>
            <a:picLocks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816975" y="4703763"/>
            <a:ext cx="431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2" name="Рисунок 24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8829675" y="5487988"/>
            <a:ext cx="42545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3" name="Рисунок 5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8851900" y="6254750"/>
            <a:ext cx="43497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4" name="Рисунок 9"/>
          <p:cNvPicPr>
            <a:picLocks noChangeAspect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8829675" y="5856288"/>
            <a:ext cx="4318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5" name="TextBox 45"/>
          <p:cNvSpPr txBox="1">
            <a:spLocks noChangeArrowheads="1"/>
          </p:cNvSpPr>
          <p:nvPr/>
        </p:nvSpPr>
        <p:spPr bwMode="auto">
          <a:xfrm>
            <a:off x="9240838" y="5837238"/>
            <a:ext cx="11953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latin typeface="Calibri" pitchFamily="34" charset="0"/>
              </a:rPr>
              <a:t>Lithuania</a:t>
            </a:r>
            <a:endParaRPr lang="ru-RU" sz="1100">
              <a:latin typeface="Calibri" pitchFamily="34" charset="0"/>
            </a:endParaRPr>
          </a:p>
        </p:txBody>
      </p:sp>
      <p:sp>
        <p:nvSpPr>
          <p:cNvPr id="21546" name="TextBox 46"/>
          <p:cNvSpPr txBox="1">
            <a:spLocks noChangeArrowheads="1"/>
          </p:cNvSpPr>
          <p:nvPr/>
        </p:nvSpPr>
        <p:spPr bwMode="auto">
          <a:xfrm>
            <a:off x="9240838" y="5070475"/>
            <a:ext cx="11953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latin typeface="Calibri" pitchFamily="34" charset="0"/>
              </a:rPr>
              <a:t>Turkey</a:t>
            </a:r>
            <a:endParaRPr lang="ru-RU" sz="1100">
              <a:latin typeface="Calibri" pitchFamily="34" charset="0"/>
            </a:endParaRPr>
          </a:p>
        </p:txBody>
      </p:sp>
      <p:sp>
        <p:nvSpPr>
          <p:cNvPr id="21547" name="TextBox 47"/>
          <p:cNvSpPr txBox="1">
            <a:spLocks noChangeArrowheads="1"/>
          </p:cNvSpPr>
          <p:nvPr/>
        </p:nvSpPr>
        <p:spPr bwMode="auto">
          <a:xfrm>
            <a:off x="9240838" y="4675188"/>
            <a:ext cx="11953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latin typeface="Calibri" pitchFamily="34" charset="0"/>
              </a:rPr>
              <a:t>Great Britain</a:t>
            </a:r>
            <a:endParaRPr lang="ru-RU" sz="1100">
              <a:latin typeface="Calibri" pitchFamily="34" charset="0"/>
            </a:endParaRPr>
          </a:p>
        </p:txBody>
      </p:sp>
      <p:sp>
        <p:nvSpPr>
          <p:cNvPr id="21548" name="TextBox 48"/>
          <p:cNvSpPr txBox="1">
            <a:spLocks noChangeArrowheads="1"/>
          </p:cNvSpPr>
          <p:nvPr/>
        </p:nvSpPr>
        <p:spPr bwMode="auto">
          <a:xfrm>
            <a:off x="9269413" y="5468938"/>
            <a:ext cx="11953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latin typeface="Calibri" pitchFamily="34" charset="0"/>
              </a:rPr>
              <a:t>Mongolia</a:t>
            </a:r>
            <a:endParaRPr lang="ru-RU" sz="1100">
              <a:latin typeface="Calibri" pitchFamily="34" charset="0"/>
            </a:endParaRPr>
          </a:p>
        </p:txBody>
      </p:sp>
      <p:sp>
        <p:nvSpPr>
          <p:cNvPr id="21549" name="TextBox 49"/>
          <p:cNvSpPr txBox="1">
            <a:spLocks noChangeArrowheads="1"/>
          </p:cNvSpPr>
          <p:nvPr/>
        </p:nvSpPr>
        <p:spPr bwMode="auto">
          <a:xfrm>
            <a:off x="9228138" y="6237288"/>
            <a:ext cx="11969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>
                <a:latin typeface="Calibri" pitchFamily="34" charset="0"/>
              </a:rPr>
              <a:t>China</a:t>
            </a:r>
            <a:endParaRPr lang="ru-RU" sz="1100">
              <a:latin typeface="Calibri" pitchFamily="34" charset="0"/>
            </a:endParaRPr>
          </a:p>
        </p:txBody>
      </p:sp>
      <p:pic>
        <p:nvPicPr>
          <p:cNvPr id="21550" name="Picture 3" descr="D:\ЛОГОТИПЫ\turkey_round_icon_640.png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8191500" y="3167063"/>
            <a:ext cx="6699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1" name="Рисунок 5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9956800" y="3178175"/>
            <a:ext cx="6540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2" name="Рисунок 24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0264775" y="2882900"/>
            <a:ext cx="5984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/>
          <p:cNvPicPr>
            <a:picLocks noChangeAspect="1"/>
          </p:cNvPicPr>
          <p:nvPr/>
        </p:nvPicPr>
        <p:blipFill>
          <a:blip r:embed="rId2"/>
          <a:srcRect b="82964"/>
          <a:stretch>
            <a:fillRect/>
          </a:stretch>
        </p:blipFill>
        <p:spPr bwMode="auto">
          <a:xfrm>
            <a:off x="0" y="0"/>
            <a:ext cx="1219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182563"/>
            <a:ext cx="11228387" cy="13255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Partner Universities which have accepted 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S. Toraighyrov PSU students 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1" name="Рисунок 4"/>
          <p:cNvPicPr>
            <a:picLocks noChangeAspect="1"/>
          </p:cNvPicPr>
          <p:nvPr/>
        </p:nvPicPr>
        <p:blipFill>
          <a:blip r:embed="rId2"/>
          <a:srcRect b="82964"/>
          <a:stretch>
            <a:fillRect/>
          </a:stretch>
        </p:blipFill>
        <p:spPr bwMode="auto">
          <a:xfrm>
            <a:off x="0" y="6811963"/>
            <a:ext cx="12192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Group 96"/>
          <p:cNvGraphicFramePr>
            <a:graphicFrameLocks noGrp="1"/>
          </p:cNvGraphicFramePr>
          <p:nvPr/>
        </p:nvGraphicFramePr>
        <p:xfrm>
          <a:off x="333375" y="1508125"/>
          <a:ext cx="11439525" cy="5229233"/>
        </p:xfrm>
        <a:graphic>
          <a:graphicData uri="http://schemas.openxmlformats.org/drawingml/2006/table">
            <a:tbl>
              <a:tblPr/>
              <a:tblGrid>
                <a:gridCol w="704850"/>
                <a:gridCol w="7608888"/>
                <a:gridCol w="3125787"/>
              </a:tblGrid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№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University-Partner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Country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Troy University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USA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Murray State University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USA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Emporia State University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USA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Baltic International Academy 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Latvia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Riga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Baltic Psychology and Management Institute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Latvia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Riga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Brandenburg Technological University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Germany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Collegium  Civitas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Poland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Czech university of life sciences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Czech Republic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Wroclaw university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Poland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Institute of Chemical Technology in Prague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Czech Republic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Prague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Latvia University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Latvia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Tomsk Polytechnic University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Russian Federation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Riga Technical university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Latvia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European Humanitarian Institute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Lithuania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University of Warsaw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Poland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Górnośląska Wyższa Szkoła Handlowa</a:t>
                      </a: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Czech Republic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Palacky University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Czech Republic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Malta University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Malta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Bologna University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Italy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FA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University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of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Goettingen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Germany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3455" marR="434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372100" y="-5372100"/>
            <a:ext cx="1447800" cy="1219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18240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 Toraighyrov Pavlodar State University’s Academic Programs for Partner-University Students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8273" y="2781300"/>
            <a:ext cx="11112702" cy="34766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8273" y="1819277"/>
            <a:ext cx="11112702" cy="9620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en-US" dirty="0" smtClean="0"/>
              <a:t>             In 2013-2014 academic years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students, from M. </a:t>
            </a:r>
            <a:r>
              <a:rPr lang="en-US" dirty="0" err="1" smtClean="0"/>
              <a:t>Osimi</a:t>
            </a:r>
            <a:r>
              <a:rPr lang="en-US" dirty="0" smtClean="0"/>
              <a:t> Tajik Technical University are studying at our university on specialty “Metallurgy”  within external academic mobility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724137" y="3376609"/>
            <a:ext cx="10593151" cy="2438402"/>
            <a:chOff x="2586221" y="4171950"/>
            <a:chExt cx="8731067" cy="2009775"/>
          </a:xfrm>
        </p:grpSpPr>
        <p:pic>
          <p:nvPicPr>
            <p:cNvPr id="20" name="Picture 8" descr="http://www.inform.kz/fotoarticles/2012100208443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86221" y="4171950"/>
              <a:ext cx="3290585" cy="20097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21" name="Picture 4" descr="http://psu.kz/images/stories/psu_photo/metall_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49178" y="4172075"/>
              <a:ext cx="2668110" cy="2006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22" name="Picture 2" descr="http://psu.kz/images/stories/psu_photo/metall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30616" y="4172076"/>
              <a:ext cx="2664894" cy="2006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  <p:pic>
        <p:nvPicPr>
          <p:cNvPr id="5122" name="Picture 2" descr="http://www.ttu.tj/img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16" y="1838882"/>
            <a:ext cx="919003" cy="9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71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ЛОГОТИПЫ\main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427" y1="13978" x2="8200" y2="21147"/>
                        <a14:foregroundMark x1="31203" y1="7885" x2="11289" y2="20430"/>
                        <a14:foregroundMark x1="20234" y1="43011" x2="30777" y2="85484"/>
                        <a14:foregroundMark x1="50053" y1="16846" x2="62513" y2="10215"/>
                        <a14:foregroundMark x1="72843" y1="47670" x2="87540" y2="89785"/>
                        <a14:foregroundMark x1="83706" y1="33871" x2="78701" y2="59319"/>
                        <a14:foregroundMark x1="86581" y1="86201" x2="73056" y2="62186"/>
                        <a14:foregroundMark x1="65389" y1="48208" x2="46432" y2="47491"/>
                        <a14:foregroundMark x1="53248" y1="28853" x2="43344" y2="41039"/>
                        <a14:foregroundMark x1="36848" y1="19176" x2="23110" y2="35663"/>
                        <a14:foregroundMark x1="37061" y1="27061" x2="28328" y2="43548"/>
                        <a14:foregroundMark x1="17785" y1="43369" x2="24601" y2="71685"/>
                        <a14:foregroundMark x1="18211" y1="38172" x2="7135" y2="25448"/>
                        <a14:foregroundMark x1="83600" y1="19176" x2="73056" y2="11649"/>
                        <a14:foregroundMark x1="79872" y1="17742" x2="62620" y2="12724"/>
                        <a14:foregroundMark x1="89989" y1="94982" x2="93930" y2="87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14" y="1612901"/>
            <a:ext cx="8790111" cy="522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76204" y="1941358"/>
            <a:ext cx="4296033" cy="22496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372100" y="-5372100"/>
            <a:ext cx="1447800" cy="1219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79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Foreign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Scholars at S. Toraighyrov PSU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57441532"/>
              </p:ext>
            </p:extLst>
          </p:nvPr>
        </p:nvGraphicFramePr>
        <p:xfrm>
          <a:off x="228599" y="2055815"/>
          <a:ext cx="4242547" cy="210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Скругленный прямоугольник 27"/>
          <p:cNvSpPr/>
          <p:nvPr/>
        </p:nvSpPr>
        <p:spPr>
          <a:xfrm>
            <a:off x="4565846" y="1555780"/>
            <a:ext cx="7251685" cy="700479"/>
          </a:xfrm>
          <a:prstGeom prst="roundRect">
            <a:avLst>
              <a:gd name="adj" fmla="val 757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638152" y="1651218"/>
            <a:ext cx="719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Calibri" pitchFamily="34" charset="0"/>
              </a:rPr>
              <a:t> PURPOSE OF THE FOREIGN SCHOLARS’ VISITS</a:t>
            </a: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</a:rPr>
              <a:t>– </a:t>
            </a:r>
            <a:r>
              <a:rPr lang="en-US" sz="1400" dirty="0" smtClean="0">
                <a:solidFill>
                  <a:srgbClr val="0070C0"/>
                </a:solidFill>
                <a:latin typeface="Calibri" pitchFamily="34" charset="0"/>
              </a:rPr>
              <a:t>reading  lectures, carrying out information-trainings, introduction of modern technologies and programs, consulting of doctoral students</a:t>
            </a:r>
            <a:endParaRPr lang="ru-RU" sz="14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8413" y="1538935"/>
            <a:ext cx="4312733" cy="4024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Number of scholars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14129" y="4710055"/>
            <a:ext cx="4296033" cy="1937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095289604"/>
              </p:ext>
            </p:extLst>
          </p:nvPr>
        </p:nvGraphicFramePr>
        <p:xfrm>
          <a:off x="266524" y="4710054"/>
          <a:ext cx="4242547" cy="1847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196338" y="4307632"/>
            <a:ext cx="4312733" cy="4024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Funding</a:t>
            </a:r>
            <a:endParaRPr lang="ru-RU" b="1" dirty="0"/>
          </a:p>
        </p:txBody>
      </p:sp>
      <p:pic>
        <p:nvPicPr>
          <p:cNvPr id="32" name="Picture 4" descr="http://img.freeflagicons.com/thumb/flag_with_flagpole/russia/russia_640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7" r="24415"/>
          <a:stretch/>
        </p:blipFill>
        <p:spPr bwMode="auto">
          <a:xfrm>
            <a:off x="9178206" y="3010768"/>
            <a:ext cx="366975" cy="6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img.freeflagicons.com/thumb/flag_with_flagpole/united_states_of_america/united_states_of_america_640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4" r="29980"/>
          <a:stretch/>
        </p:blipFill>
        <p:spPr bwMode="auto">
          <a:xfrm>
            <a:off x="4686897" y="3443641"/>
            <a:ext cx="339053" cy="72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img.freeflagicons.com/thumb/flag_with_flagpole/canada/canada_640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6" r="30695"/>
          <a:stretch/>
        </p:blipFill>
        <p:spPr bwMode="auto">
          <a:xfrm>
            <a:off x="4804894" y="2615837"/>
            <a:ext cx="316195" cy="6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53" y="2914669"/>
            <a:ext cx="954324" cy="71574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238" y="2910412"/>
            <a:ext cx="960000" cy="72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032" y="2910412"/>
            <a:ext cx="960000" cy="72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09" y="2910412"/>
            <a:ext cx="960000" cy="720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99" y="2910412"/>
            <a:ext cx="960000" cy="72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69" y="2910412"/>
            <a:ext cx="960000" cy="720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946" y="2910412"/>
            <a:ext cx="960000" cy="72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642" y="3628188"/>
            <a:ext cx="960000" cy="720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065" y="3628188"/>
            <a:ext cx="960000" cy="72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69" y="3628188"/>
            <a:ext cx="960000" cy="720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9" y="3628188"/>
            <a:ext cx="960000" cy="72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95" y="2910412"/>
            <a:ext cx="960000" cy="720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72" y="2910412"/>
            <a:ext cx="960000" cy="720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151" y="3628188"/>
            <a:ext cx="960000" cy="7200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450" y="3628188"/>
            <a:ext cx="960000" cy="720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33" y="3628188"/>
            <a:ext cx="960000" cy="720000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4568870" y="4575039"/>
            <a:ext cx="7429855" cy="21464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Picture 3" descr="D:\ЛОГОТИПЫ\turkey_round_icon_640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636" y="5685020"/>
            <a:ext cx="565159" cy="42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D:\ЛОГОТИПЫ\bulgaria_round_icon_640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464" y="5155282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9" descr="D:\ЛОГОТИПЫ\germany_round_icon_640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425" y="4683541"/>
            <a:ext cx="527064" cy="37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1" descr="D:\ЛОГОТИПЫ\russia_round_icon_640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80" y="4675859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D:\ЛОГОТИПЫ\spain_640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873" y="4681904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82" y="5187251"/>
            <a:ext cx="480000" cy="360000"/>
          </a:xfrm>
          <a:prstGeom prst="rect">
            <a:avLst/>
          </a:prstGeom>
        </p:spPr>
      </p:pic>
      <p:pic>
        <p:nvPicPr>
          <p:cNvPr id="59" name="Picture 3" descr="D:\Мои документы\Загрузки\canada_round_icon_640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096044" y="6158350"/>
            <a:ext cx="527897" cy="396000"/>
          </a:xfrm>
          <a:prstGeom prst="rect">
            <a:avLst/>
          </a:prstGeom>
          <a:noFill/>
        </p:spPr>
      </p:pic>
      <p:pic>
        <p:nvPicPr>
          <p:cNvPr id="60" name="Picture 8" descr="D:\Мои документы\Загрузки\ukraine_round_icon_640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609141" y="5699667"/>
            <a:ext cx="479906" cy="360000"/>
          </a:xfrm>
          <a:prstGeom prst="rect">
            <a:avLst/>
          </a:prstGeom>
          <a:noFill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48" y="6187423"/>
            <a:ext cx="503900" cy="377925"/>
          </a:xfrm>
          <a:prstGeom prst="rect">
            <a:avLst/>
          </a:prstGeom>
        </p:spPr>
      </p:pic>
      <p:pic>
        <p:nvPicPr>
          <p:cNvPr id="62" name="Picture 4" descr="http://www.customs.ru/images/stories/Yury/belarus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91" y="4672329"/>
            <a:ext cx="398905" cy="3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11" y="5152290"/>
            <a:ext cx="573229" cy="429922"/>
          </a:xfrm>
          <a:prstGeom prst="rect">
            <a:avLst/>
          </a:prstGeom>
        </p:spPr>
      </p:pic>
      <p:pic>
        <p:nvPicPr>
          <p:cNvPr id="64" name="Picture 5" descr="D:\ЛОГОТИПЫ\united_states_of_america_640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352" y="5678415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://www.wellagency.ru/images/FlagCirc/ireland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614" y="5149522"/>
            <a:ext cx="388122" cy="38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D:\ЛОГОТИПЫ\czech_republic_round_icon_640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171" y="6151711"/>
            <a:ext cx="557694" cy="41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http://www.plamentour.dp.ua/upload/flag_big/hu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935" y="5662611"/>
            <a:ext cx="426204" cy="42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0" descr="http://divispartner.com.ua/images/stories/flags/Slovenia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311" y="6157957"/>
            <a:ext cx="457005" cy="45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036" y="4687533"/>
            <a:ext cx="519835" cy="389876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4992434" y="4718095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Russia</a:t>
            </a:r>
            <a:endParaRPr lang="ru-RU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5012644" y="5196200"/>
            <a:ext cx="686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Poland</a:t>
            </a:r>
            <a:endParaRPr lang="ru-RU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5007028" y="5698229"/>
            <a:ext cx="753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Ukraine</a:t>
            </a:r>
            <a:endParaRPr lang="ru-RU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5007028" y="6223282"/>
            <a:ext cx="954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Azerbaijan</a:t>
            </a:r>
            <a:endParaRPr lang="ru-RU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6544559" y="4718095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Belorussia</a:t>
            </a:r>
            <a:endParaRPr lang="ru-RU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6564769" y="5196200"/>
            <a:ext cx="986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Uzbekistan</a:t>
            </a:r>
            <a:endParaRPr lang="ru-RU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6559153" y="5698229"/>
            <a:ext cx="484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USA</a:t>
            </a:r>
            <a:endParaRPr lang="ru-RU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6559153" y="6187422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Canada</a:t>
            </a:r>
            <a:endParaRPr lang="ru-RU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7933050" y="4727060"/>
            <a:ext cx="852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Germany</a:t>
            </a:r>
            <a:endParaRPr lang="ru-RU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7953260" y="5205165"/>
            <a:ext cx="69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Ireland</a:t>
            </a:r>
            <a:endParaRPr lang="ru-RU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7947644" y="5707194"/>
            <a:ext cx="665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Turkey</a:t>
            </a:r>
            <a:endParaRPr lang="ru-RU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7947644" y="6196387"/>
            <a:ext cx="811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Check </a:t>
            </a:r>
          </a:p>
          <a:p>
            <a:r>
              <a:rPr lang="en-US" sz="1400" dirty="0" smtClean="0"/>
              <a:t>Republic</a:t>
            </a:r>
            <a:endParaRPr lang="ru-RU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9270045" y="4727060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Spain</a:t>
            </a:r>
            <a:endParaRPr lang="ru-RU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9290255" y="5205165"/>
            <a:ext cx="777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Bulgaria</a:t>
            </a:r>
            <a:endParaRPr lang="ru-RU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9284639" y="5707194"/>
            <a:ext cx="799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Hungary</a:t>
            </a:r>
            <a:endParaRPr lang="ru-RU" sz="1400" dirty="0"/>
          </a:p>
        </p:txBody>
      </p:sp>
      <p:sp>
        <p:nvSpPr>
          <p:cNvPr id="85" name="TextBox 84"/>
          <p:cNvSpPr txBox="1"/>
          <p:nvPr/>
        </p:nvSpPr>
        <p:spPr>
          <a:xfrm>
            <a:off x="9284639" y="6223282"/>
            <a:ext cx="794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Slovenia</a:t>
            </a:r>
            <a:endParaRPr lang="ru-RU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10552749" y="4736949"/>
            <a:ext cx="615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Latvia</a:t>
            </a:r>
            <a:endParaRPr lang="ru-RU" sz="1400" dirty="0"/>
          </a:p>
        </p:txBody>
      </p:sp>
      <p:pic>
        <p:nvPicPr>
          <p:cNvPr id="87" name="Picture 4" descr="D:\ЛОГОТИПЫ\united_kingdom_round_icon_640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036" y="5150715"/>
            <a:ext cx="542518" cy="40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10551684" y="5205165"/>
            <a:ext cx="1364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United Kingdom</a:t>
            </a:r>
            <a:endParaRPr lang="ru-RU" sz="1400" dirty="0"/>
          </a:p>
        </p:txBody>
      </p:sp>
      <p:pic>
        <p:nvPicPr>
          <p:cNvPr id="89" name="Picture 10" descr="D:\ЛОГОТИПЫ\romania_640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03" y="5648016"/>
            <a:ext cx="555188" cy="41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10603931" y="5707194"/>
            <a:ext cx="825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Romania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461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27025" y="1947863"/>
            <a:ext cx="5541963" cy="46212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7500" y="1933575"/>
            <a:ext cx="5561013" cy="5683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111875" y="1947863"/>
            <a:ext cx="5541963" cy="46212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2"/>
          <a:srcRect b="82964"/>
          <a:stretch>
            <a:fillRect/>
          </a:stretch>
        </p:blipFill>
        <p:spPr bwMode="auto">
          <a:xfrm>
            <a:off x="0" y="0"/>
            <a:ext cx="1219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12014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Nobel Prize Winners in S. Toraighyrov PSU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6" name="Рисунок 4"/>
          <p:cNvPicPr>
            <a:picLocks noChangeAspect="1"/>
          </p:cNvPicPr>
          <p:nvPr/>
        </p:nvPicPr>
        <p:blipFill>
          <a:blip r:embed="rId2"/>
          <a:srcRect b="82964"/>
          <a:stretch>
            <a:fillRect/>
          </a:stretch>
        </p:blipFill>
        <p:spPr bwMode="auto">
          <a:xfrm>
            <a:off x="0" y="6811963"/>
            <a:ext cx="12192000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Прямоугольник 2"/>
          <p:cNvSpPr>
            <a:spLocks noChangeArrowheads="1"/>
          </p:cNvSpPr>
          <p:nvPr/>
        </p:nvSpPr>
        <p:spPr bwMode="auto">
          <a:xfrm>
            <a:off x="2393950" y="1978025"/>
            <a:ext cx="1414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Robert Mandell</a:t>
            </a:r>
            <a:endParaRPr lang="ru-RU" sz="1400" b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21-23 May, 2012</a:t>
            </a:r>
            <a:endParaRPr lang="ru-RU" sz="1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608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725" y="2709863"/>
            <a:ext cx="2459038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7538" y="2697163"/>
            <a:ext cx="2500312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0713" y="4583113"/>
            <a:ext cx="24971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438" y="4583113"/>
            <a:ext cx="2473325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6111875" y="1933575"/>
            <a:ext cx="5561013" cy="5683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13" name="Прямоугольник 27"/>
          <p:cNvSpPr>
            <a:spLocks noChangeArrowheads="1"/>
          </p:cNvSpPr>
          <p:nvPr/>
        </p:nvSpPr>
        <p:spPr bwMode="auto">
          <a:xfrm>
            <a:off x="8302625" y="1978025"/>
            <a:ext cx="1187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Fynn Kidland</a:t>
            </a: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May 25, 2013</a:t>
            </a:r>
            <a:endParaRPr lang="ru-RU" sz="1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614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42063" y="2709863"/>
            <a:ext cx="2509837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Рисунок 3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46825" y="4583113"/>
            <a:ext cx="25098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Рисунок 3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80488" y="2709863"/>
            <a:ext cx="2509837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Рисунок 34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74138" y="4583113"/>
            <a:ext cx="2516187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372100" y="-5372100"/>
            <a:ext cx="1447800" cy="1219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90362152"/>
              </p:ext>
            </p:extLst>
          </p:nvPr>
        </p:nvGraphicFramePr>
        <p:xfrm>
          <a:off x="1285875" y="1933575"/>
          <a:ext cx="9372600" cy="440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01688" y="182403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Cooperation Perspectives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65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89813" y="2850829"/>
            <a:ext cx="72123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THANK YOU FOR YOUR ATTENTION</a:t>
            </a:r>
            <a:r>
              <a:rPr lang="ru-RU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!</a:t>
            </a:r>
            <a:endParaRPr lang="ru-RU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19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372100" y="-5372100"/>
            <a:ext cx="1447800" cy="1219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325"/>
            <a:ext cx="1076325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Membership of S</a:t>
            </a:r>
            <a:r>
              <a:rPr lang="ru-RU" sz="3200" i="1" dirty="0" smtClean="0">
                <a:solidFill>
                  <a:schemeClr val="bg1"/>
                </a:solidFill>
              </a:rPr>
              <a:t>.</a:t>
            </a:r>
            <a:r>
              <a:rPr lang="en-US" sz="3200" i="1" dirty="0" smtClean="0">
                <a:solidFill>
                  <a:schemeClr val="bg1"/>
                </a:solidFill>
              </a:rPr>
              <a:t>Toraighyrov Pavlodar State University in International Associations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4286419"/>
              </p:ext>
            </p:extLst>
          </p:nvPr>
        </p:nvGraphicFramePr>
        <p:xfrm>
          <a:off x="558800" y="1739900"/>
          <a:ext cx="110109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836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ЛОГОТИПЫ\main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427" y1="13978" x2="8200" y2="21147"/>
                        <a14:foregroundMark x1="31203" y1="7885" x2="11289" y2="20430"/>
                        <a14:foregroundMark x1="20234" y1="43011" x2="30777" y2="85484"/>
                        <a14:foregroundMark x1="50053" y1="16846" x2="62513" y2="10215"/>
                        <a14:foregroundMark x1="72843" y1="47670" x2="87540" y2="89785"/>
                        <a14:foregroundMark x1="83706" y1="33871" x2="78701" y2="59319"/>
                        <a14:foregroundMark x1="86581" y1="86201" x2="73056" y2="62186"/>
                        <a14:foregroundMark x1="65389" y1="48208" x2="46432" y2="47491"/>
                        <a14:foregroundMark x1="53248" y1="28853" x2="43344" y2="41039"/>
                        <a14:foregroundMark x1="36848" y1="19176" x2="23110" y2="35663"/>
                        <a14:foregroundMark x1="37061" y1="27061" x2="28328" y2="43548"/>
                        <a14:foregroundMark x1="17785" y1="43369" x2="24601" y2="71685"/>
                        <a14:foregroundMark x1="18211" y1="38172" x2="7135" y2="25448"/>
                        <a14:foregroundMark x1="83600" y1="19176" x2="73056" y2="11649"/>
                        <a14:foregroundMark x1="79872" y1="17742" x2="62620" y2="12724"/>
                        <a14:foregroundMark x1="89989" y1="94982" x2="93930" y2="87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14" y="1612901"/>
            <a:ext cx="8790111" cy="522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ЛОГОТИПЫ\turkey_round_icon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403" y="3710718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ЛОГОТИПЫ\united_kingdom_round_icon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54" y="2846622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ЛОГОТИПЫ\united_states_of_america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42" y="3453735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:\ЛОГОТИПЫ\bulgaria_round_icon_6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403" y="3315343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313653257"/>
              </p:ext>
            </p:extLst>
          </p:nvPr>
        </p:nvGraphicFramePr>
        <p:xfrm>
          <a:off x="4358229" y="2628300"/>
          <a:ext cx="910787" cy="683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" name="Picture 8" descr="D:\ЛОГОТИПЫ\czech_republic_round_icon_64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87" y="3311523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D:\ЛОГОТИПЫ\germany_round_icon_64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87" y="3692970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D:\ЛОГОТИПЫ\romania_64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14" y="3692971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D:\ЛОГОТИПЫ\russia_round_icon_64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922" y="2538660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D:\ЛОГОТИПЫ\spain_640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14" y="3311522"/>
            <a:ext cx="527064" cy="3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38" y="3692970"/>
            <a:ext cx="480000" cy="36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707" y="3716768"/>
            <a:ext cx="480000" cy="36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57" y="3443457"/>
            <a:ext cx="480000" cy="36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62" y="4036319"/>
            <a:ext cx="480000" cy="36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11" y="4082665"/>
            <a:ext cx="360000" cy="36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77" y="4084524"/>
            <a:ext cx="480000" cy="36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11" y="3101008"/>
            <a:ext cx="480000" cy="36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024" y="3700732"/>
            <a:ext cx="480000" cy="36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611" y="3726797"/>
            <a:ext cx="480000" cy="3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372100" y="-5372100"/>
            <a:ext cx="1447800" cy="1219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574" y="155478"/>
            <a:ext cx="1120815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International Cooperation with 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Foreign Higher Education Institutions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851096481"/>
              </p:ext>
            </p:extLst>
          </p:nvPr>
        </p:nvGraphicFramePr>
        <p:xfrm>
          <a:off x="228599" y="2055814"/>
          <a:ext cx="4648201" cy="4370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580662" y="1486395"/>
            <a:ext cx="10939508" cy="5258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Mutual cooperation agreements of S. Toraighyrov Pavlodar State University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26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372100" y="-5372100"/>
            <a:ext cx="1447800" cy="1219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28" y="25262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F.M. Dostoevsky Omsk State University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49771311"/>
              </p:ext>
            </p:extLst>
          </p:nvPr>
        </p:nvGraphicFramePr>
        <p:xfrm>
          <a:off x="5264289" y="1813293"/>
          <a:ext cx="6472425" cy="441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://www.tusur.ru/export/sites/ru.tusur.new/ru/news/2012/04/7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3" y="2314914"/>
            <a:ext cx="4467070" cy="3065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66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ЛОГОТИПЫ\main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1427" y1="13978" x2="8200" y2="21147"/>
                        <a14:foregroundMark x1="31203" y1="7885" x2="11289" y2="20430"/>
                        <a14:foregroundMark x1="20234" y1="43011" x2="30777" y2="85484"/>
                        <a14:foregroundMark x1="50053" y1="16846" x2="62513" y2="10215"/>
                        <a14:foregroundMark x1="72843" y1="47670" x2="87540" y2="89785"/>
                        <a14:foregroundMark x1="83706" y1="33871" x2="78701" y2="59319"/>
                        <a14:foregroundMark x1="86581" y1="86201" x2="73056" y2="62186"/>
                        <a14:foregroundMark x1="65389" y1="48208" x2="46432" y2="47491"/>
                        <a14:foregroundMark x1="53248" y1="28853" x2="43344" y2="41039"/>
                        <a14:foregroundMark x1="36848" y1="19176" x2="23110" y2="35663"/>
                        <a14:foregroundMark x1="37061" y1="27061" x2="28328" y2="43548"/>
                        <a14:foregroundMark x1="17785" y1="43369" x2="24601" y2="71685"/>
                        <a14:foregroundMark x1="18211" y1="38172" x2="7135" y2="25448"/>
                        <a14:foregroundMark x1="83600" y1="19176" x2="73056" y2="11649"/>
                        <a14:foregroundMark x1="79872" y1="17742" x2="62620" y2="12724"/>
                        <a14:foregroundMark x1="89989" y1="94982" x2="93930" y2="87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614" y="1612901"/>
            <a:ext cx="8790111" cy="522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9745" y="3849191"/>
            <a:ext cx="5867545" cy="26909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9745" y="3446769"/>
            <a:ext cx="5867545" cy="4024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Agreements concluded for </a:t>
            </a:r>
            <a:r>
              <a:rPr lang="ru-RU" b="1" dirty="0" smtClean="0"/>
              <a:t>2014-2015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372100" y="-5372100"/>
            <a:ext cx="1447800" cy="1219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28" y="25262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Joint Educational Programs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27860927"/>
              </p:ext>
            </p:extLst>
          </p:nvPr>
        </p:nvGraphicFramePr>
        <p:xfrm>
          <a:off x="476778" y="4000724"/>
          <a:ext cx="5463672" cy="238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19745" y="1630445"/>
            <a:ext cx="5867545" cy="16512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682865314"/>
              </p:ext>
            </p:extLst>
          </p:nvPr>
        </p:nvGraphicFramePr>
        <p:xfrm>
          <a:off x="415818" y="2085118"/>
          <a:ext cx="5463672" cy="1139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19744" y="1626155"/>
            <a:ext cx="5867545" cy="4024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Training is organized</a:t>
            </a:r>
            <a:endParaRPr lang="ru-RU" b="1" dirty="0"/>
          </a:p>
        </p:txBody>
      </p:sp>
      <p:pic>
        <p:nvPicPr>
          <p:cNvPr id="12" name="Picture 2" descr="http://img.freeflagicons.com/thumb/flag_with_flagpole/latvia/latvia_64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230" y="2742021"/>
            <a:ext cx="1879328" cy="140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freeflagicons.com/thumb/flag_with_flagpole/russia/russia_64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498" y="1932076"/>
            <a:ext cx="1910452" cy="143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img.freeflagicons.com/thumb/flag_with_flagpole/russia/russia_64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933" y="2061763"/>
            <a:ext cx="1910452" cy="143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571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372100" y="-5372100"/>
            <a:ext cx="1447800" cy="1219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28" y="13941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the European Higher Education Research Area 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85749" y="1876425"/>
            <a:ext cx="11601451" cy="4171950"/>
          </a:xfrm>
          <a:prstGeom prst="roundRect">
            <a:avLst>
              <a:gd name="adj" fmla="val 82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69" l="0" r="90000">
                        <a14:foregroundMark x1="9531" y1="9571" x2="10938" y2="25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4" y="2211706"/>
            <a:ext cx="6592033" cy="3693794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63508128"/>
              </p:ext>
            </p:extLst>
          </p:nvPr>
        </p:nvGraphicFramePr>
        <p:xfrm>
          <a:off x="5172075" y="2255730"/>
          <a:ext cx="7556578" cy="3343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39" y="2991880"/>
            <a:ext cx="631511" cy="4736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575" y="2735747"/>
            <a:ext cx="646276" cy="48470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422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372100" y="-5372100"/>
            <a:ext cx="1447800" cy="1219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International Scholarship Programs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47117059"/>
              </p:ext>
            </p:extLst>
          </p:nvPr>
        </p:nvGraphicFramePr>
        <p:xfrm>
          <a:off x="571500" y="1700215"/>
          <a:ext cx="11290300" cy="4764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5559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372100" y="-5372100"/>
            <a:ext cx="1447800" cy="1219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TEMPUS Program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8880629"/>
              </p:ext>
            </p:extLst>
          </p:nvPr>
        </p:nvGraphicFramePr>
        <p:xfrm>
          <a:off x="838200" y="2590800"/>
          <a:ext cx="10515600" cy="363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9242" y="1620838"/>
            <a:ext cx="10939508" cy="6969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Education, Audiovisual and Culture Executive Agency (EACEA) selected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projects from S. </a:t>
            </a:r>
            <a:r>
              <a:rPr lang="en-US" dirty="0" err="1" smtClean="0"/>
              <a:t>Toraighyrov</a:t>
            </a:r>
            <a:r>
              <a:rPr lang="en-US" dirty="0" smtClean="0"/>
              <a:t> Pavlodar State University in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552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90523" y="1586609"/>
            <a:ext cx="11401427" cy="8613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0524" y="2456557"/>
            <a:ext cx="11401425" cy="42144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5372100" y="-5372100"/>
            <a:ext cx="1447800" cy="1219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Presidential Scholarship Program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Bolashak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3"/>
          <a:stretch/>
        </p:blipFill>
        <p:spPr>
          <a:xfrm rot="16200000">
            <a:off x="6073140" y="739140"/>
            <a:ext cx="45719" cy="12192000"/>
          </a:xfrm>
          <a:prstGeom prst="rect">
            <a:avLst/>
          </a:prstGeom>
        </p:spPr>
      </p:pic>
      <p:pic>
        <p:nvPicPr>
          <p:cNvPr id="7" name="Содержимое 4" descr="президент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99630" y="2557309"/>
            <a:ext cx="2813355" cy="4012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76250" y="1585037"/>
            <a:ext cx="11292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chemeClr val="bg1"/>
                </a:solidFill>
              </a:rPr>
              <a:t>In the period between </a:t>
            </a:r>
            <a:r>
              <a:rPr lang="ru-RU" sz="2400" dirty="0" smtClean="0">
                <a:solidFill>
                  <a:schemeClr val="bg1"/>
                </a:solidFill>
              </a:rPr>
              <a:t>2010-2013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29</a:t>
            </a:r>
            <a:r>
              <a:rPr lang="en-US" sz="2400" dirty="0" smtClean="0">
                <a:solidFill>
                  <a:schemeClr val="bg1"/>
                </a:solidFill>
              </a:rPr>
              <a:t> faculty members and students were awarded </a:t>
            </a:r>
            <a:r>
              <a:rPr lang="en-US" sz="2400" dirty="0" err="1" smtClean="0">
                <a:solidFill>
                  <a:schemeClr val="bg1"/>
                </a:solidFill>
              </a:rPr>
              <a:t>Bolashak</a:t>
            </a:r>
            <a:r>
              <a:rPr lang="en-US" sz="2400" dirty="0" smtClean="0">
                <a:solidFill>
                  <a:schemeClr val="bg1"/>
                </a:solidFill>
              </a:rPr>
              <a:t> scholarship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91781615"/>
              </p:ext>
            </p:extLst>
          </p:nvPr>
        </p:nvGraphicFramePr>
        <p:xfrm>
          <a:off x="3679649" y="3051622"/>
          <a:ext cx="7833082" cy="3235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ED292CBE-A226-4D20-BF90-AA0AC0E3909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8109171" y="2613097"/>
            <a:ext cx="1405004" cy="1011215"/>
          </a:xfrm>
          <a:prstGeom prst="wedge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http://flags.redpixart.com/download/?icon=2166&amp;size=256&amp;type=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6" r="27053"/>
          <a:stretch/>
        </p:blipFill>
        <p:spPr bwMode="auto">
          <a:xfrm>
            <a:off x="8215258" y="2586733"/>
            <a:ext cx="61014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.freeflagicons.com/thumb/flag_with_flagpole/switzerland/switzerland_640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7" r="30266"/>
          <a:stretch/>
        </p:blipFill>
        <p:spPr bwMode="auto">
          <a:xfrm>
            <a:off x="8816288" y="2578261"/>
            <a:ext cx="50194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ая выноска 25"/>
          <p:cNvSpPr/>
          <p:nvPr/>
        </p:nvSpPr>
        <p:spPr>
          <a:xfrm>
            <a:off x="5915793" y="2886543"/>
            <a:ext cx="1935681" cy="1168278"/>
          </a:xfrm>
          <a:prstGeom prst="wedgeRectCallout">
            <a:avLst>
              <a:gd name="adj1" fmla="val -2837"/>
              <a:gd name="adj2" fmla="val 6786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4" descr="http://img.freeflagicons.com/thumb/flag_with_flagpole/russia/russia_640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7" r="24415"/>
          <a:stretch/>
        </p:blipFill>
        <p:spPr bwMode="auto">
          <a:xfrm>
            <a:off x="5911819" y="2930383"/>
            <a:ext cx="635725" cy="10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flags.redpixart.com/download/?icon=2166&amp;size=256&amp;type=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9" r="29308"/>
          <a:stretch/>
        </p:blipFill>
        <p:spPr bwMode="auto">
          <a:xfrm>
            <a:off x="6363602" y="2952706"/>
            <a:ext cx="539932" cy="10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://img.freeflagicons.com/thumb/flag_with_flagpole/united_states_of_america/united_states_of_america_640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4" r="29980"/>
          <a:stretch/>
        </p:blipFill>
        <p:spPr bwMode="auto">
          <a:xfrm>
            <a:off x="6822446" y="2910047"/>
            <a:ext cx="524161" cy="111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img.freeflagicons.com/thumb/flag_with_flagpole/canada/canada_640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6" r="30695"/>
          <a:stretch/>
        </p:blipFill>
        <p:spPr bwMode="auto">
          <a:xfrm>
            <a:off x="7274575" y="2879380"/>
            <a:ext cx="539584" cy="117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ая выноска 30"/>
          <p:cNvSpPr/>
          <p:nvPr/>
        </p:nvSpPr>
        <p:spPr>
          <a:xfrm>
            <a:off x="4413728" y="3624312"/>
            <a:ext cx="1293814" cy="1111787"/>
          </a:xfrm>
          <a:prstGeom prst="wedgeRectCallout">
            <a:avLst>
              <a:gd name="adj1" fmla="val 36477"/>
              <a:gd name="adj2" fmla="val 6646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://flags.redpixart.com/download/?icon=2166&amp;size=256&amp;type=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6" r="27053"/>
          <a:stretch/>
        </p:blipFill>
        <p:spPr bwMode="auto">
          <a:xfrm>
            <a:off x="4701553" y="3595403"/>
            <a:ext cx="644434" cy="11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324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8cbe7f5d57adcaacb558ef3f9f2012eed8e5"/>
</p:tagLst>
</file>

<file path=ppt/theme/theme1.xml><?xml version="1.0" encoding="utf-8"?>
<a:theme xmlns:a="http://schemas.openxmlformats.org/drawingml/2006/main" name="Тема Office">
  <a:themeElements>
    <a:clrScheme name="ПГУ 2014">
      <a:dk1>
        <a:sysClr val="windowText" lastClr="000000"/>
      </a:dk1>
      <a:lt1>
        <a:sysClr val="window" lastClr="FFFFFF"/>
      </a:lt1>
      <a:dk2>
        <a:srgbClr val="063C64"/>
      </a:dk2>
      <a:lt2>
        <a:srgbClr val="B4DCFA"/>
      </a:lt2>
      <a:accent1>
        <a:srgbClr val="0B6EB9"/>
      </a:accent1>
      <a:accent2>
        <a:srgbClr val="00B0F0"/>
      </a:accent2>
      <a:accent3>
        <a:srgbClr val="86D63E"/>
      </a:accent3>
      <a:accent4>
        <a:srgbClr val="32C1C8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917</Words>
  <Application>Microsoft Office PowerPoint</Application>
  <PresentationFormat>Широкоэкранный</PresentationFormat>
  <Paragraphs>198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Тема Office</vt:lpstr>
      <vt:lpstr>Лист Microsoft Excel 97-2003</vt:lpstr>
      <vt:lpstr>Лист</vt:lpstr>
      <vt:lpstr>MAIN DIRECTIONS OF INTERNATIONAL ACTIVITY   FUTURE PERSPECTIVES</vt:lpstr>
      <vt:lpstr>Membership of S.Toraighyrov Pavlodar State University in International Associations</vt:lpstr>
      <vt:lpstr>International Cooperation with  Foreign Higher Education Institutions</vt:lpstr>
      <vt:lpstr>F.M. Dostoevsky Omsk State University  </vt:lpstr>
      <vt:lpstr>International Joint Educational Programs</vt:lpstr>
      <vt:lpstr>Entering the European Higher Education Research Area  </vt:lpstr>
      <vt:lpstr>International Scholarship Programs</vt:lpstr>
      <vt:lpstr>EU TEMPUS Program</vt:lpstr>
      <vt:lpstr>Presidential Scholarship Program «Bolashak»</vt:lpstr>
      <vt:lpstr>External Academic Mobility</vt:lpstr>
      <vt:lpstr>International Students</vt:lpstr>
      <vt:lpstr>Research Internships of Postgraduate Students Abroad</vt:lpstr>
      <vt:lpstr>Partner Universities which have accepted   S. Toraighyrov PSU students  </vt:lpstr>
      <vt:lpstr>S. Toraighyrov Pavlodar State University’s Academic Programs for Partner-University Students </vt:lpstr>
      <vt:lpstr>Foreign Scholars at S. Toraighyrov PSU</vt:lpstr>
      <vt:lpstr>Nobel Prize Winners in S. Toraighyrov PSU</vt:lpstr>
      <vt:lpstr>International Cooperation Perspectives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ТРЕНДЫ БОЛОНСКОГО ПРОЦЕССА В КАЗАХСТАНСКИХ ВУЗАХ: АДАПТАЦИЯ И РАЗВИТИЕ</dc:title>
  <dc:creator>Rakym</dc:creator>
  <cp:lastModifiedBy>Абенов Ержан</cp:lastModifiedBy>
  <cp:revision>431</cp:revision>
  <dcterms:created xsi:type="dcterms:W3CDTF">2014-02-03T08:45:30Z</dcterms:created>
  <dcterms:modified xsi:type="dcterms:W3CDTF">2014-02-28T12:42:56Z</dcterms:modified>
</cp:coreProperties>
</file>