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345" r:id="rId3"/>
    <p:sldId id="346" r:id="rId4"/>
    <p:sldId id="372" r:id="rId5"/>
    <p:sldId id="347" r:id="rId6"/>
    <p:sldId id="368" r:id="rId7"/>
    <p:sldId id="373" r:id="rId8"/>
    <p:sldId id="369" r:id="rId9"/>
    <p:sldId id="371" r:id="rId10"/>
    <p:sldId id="348" r:id="rId11"/>
    <p:sldId id="374" r:id="rId12"/>
    <p:sldId id="375" r:id="rId13"/>
    <p:sldId id="376" r:id="rId14"/>
    <p:sldId id="349" r:id="rId15"/>
    <p:sldId id="350" r:id="rId16"/>
    <p:sldId id="351" r:id="rId17"/>
    <p:sldId id="352" r:id="rId18"/>
    <p:sldId id="354" r:id="rId19"/>
    <p:sldId id="355" r:id="rId20"/>
    <p:sldId id="356" r:id="rId21"/>
    <p:sldId id="357" r:id="rId22"/>
    <p:sldId id="358" r:id="rId23"/>
    <p:sldId id="359" r:id="rId24"/>
    <p:sldId id="363" r:id="rId25"/>
    <p:sldId id="364" r:id="rId26"/>
    <p:sldId id="365" r:id="rId27"/>
    <p:sldId id="366" r:id="rId28"/>
    <p:sldId id="367" r:id="rId29"/>
    <p:sldId id="279" r:id="rId30"/>
    <p:sldId id="377" r:id="rId3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2" pos="2880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3B3D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887" autoAdjust="0"/>
    <p:restoredTop sz="96473" autoAdjust="0"/>
  </p:normalViewPr>
  <p:slideViewPr>
    <p:cSldViewPr>
      <p:cViewPr varScale="1">
        <p:scale>
          <a:sx n="75" d="100"/>
          <a:sy n="75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BEBCB-14C8-4476-A980-93E3CFEECE8D}" type="doc">
      <dgm:prSet loTypeId="urn:microsoft.com/office/officeart/2005/8/layout/vList5" loCatId="list" qsTypeId="urn:microsoft.com/office/officeart/2005/8/quickstyle/simple1#4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8CBCBE42-43E7-4697-9063-45661BFB0893}">
      <dgm:prSet phldrT="[Текст]"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54FD4466-6BB7-4774-938F-A703418830B5}" type="parTrans" cxnId="{CE29E034-B794-42D1-9E3B-13CCFA43DB44}">
      <dgm:prSet/>
      <dgm:spPr/>
      <dgm:t>
        <a:bodyPr/>
        <a:lstStyle/>
        <a:p>
          <a:endParaRPr lang="ru-RU"/>
        </a:p>
      </dgm:t>
    </dgm:pt>
    <dgm:pt modelId="{C126D7D8-A165-4C38-8689-686149CCF44E}" type="sibTrans" cxnId="{CE29E034-B794-42D1-9E3B-13CCFA43DB44}">
      <dgm:prSet/>
      <dgm:spPr/>
      <dgm:t>
        <a:bodyPr/>
        <a:lstStyle/>
        <a:p>
          <a:endParaRPr lang="ru-RU"/>
        </a:p>
      </dgm:t>
    </dgm:pt>
    <dgm:pt modelId="{68037428-0912-42A4-B51B-3F17F50CD208}">
      <dgm:prSet phldrT="[Текст]"/>
      <dgm:spPr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61A862CC-9536-402B-8E6D-344E6051E9EC}" type="parTrans" cxnId="{AA184BE5-1C62-4408-805F-AD2AD5B7DFCD}">
      <dgm:prSet/>
      <dgm:spPr/>
      <dgm:t>
        <a:bodyPr/>
        <a:lstStyle/>
        <a:p>
          <a:endParaRPr lang="ru-RU"/>
        </a:p>
      </dgm:t>
    </dgm:pt>
    <dgm:pt modelId="{395D7635-77D6-4543-91A8-3159F854ED33}" type="sibTrans" cxnId="{AA184BE5-1C62-4408-805F-AD2AD5B7DFCD}">
      <dgm:prSet/>
      <dgm:spPr/>
      <dgm:t>
        <a:bodyPr/>
        <a:lstStyle/>
        <a:p>
          <a:endParaRPr lang="ru-RU"/>
        </a:p>
      </dgm:t>
    </dgm:pt>
    <dgm:pt modelId="{0151029F-E06E-461F-887C-3BA25C2D3E01}">
      <dgm:prSet phldrT="[Текст]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Компетенции </a:t>
          </a:r>
          <a:endParaRPr lang="ru-RU" dirty="0"/>
        </a:p>
      </dgm:t>
    </dgm:pt>
    <dgm:pt modelId="{00426C90-DBB6-4318-96A6-44B09AA39115}" type="parTrans" cxnId="{3B7E0055-7F66-45A9-8FF2-2A211540B6BB}">
      <dgm:prSet/>
      <dgm:spPr/>
      <dgm:t>
        <a:bodyPr/>
        <a:lstStyle/>
        <a:p>
          <a:endParaRPr lang="ru-RU"/>
        </a:p>
      </dgm:t>
    </dgm:pt>
    <dgm:pt modelId="{8AECEB56-F829-4F00-A0B4-C28CFD3F97B5}" type="sibTrans" cxnId="{3B7E0055-7F66-45A9-8FF2-2A211540B6BB}">
      <dgm:prSet/>
      <dgm:spPr/>
      <dgm:t>
        <a:bodyPr/>
        <a:lstStyle/>
        <a:p>
          <a:endParaRPr lang="ru-RU"/>
        </a:p>
      </dgm:t>
    </dgm:pt>
    <dgm:pt modelId="{CF382CA0-8190-40B4-910A-4ADBA0D7BA85}">
      <dgm:prSet phldrT="[Текст]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FEE1647F-99DD-4A9D-A69A-9882BFBE75EB}" type="parTrans" cxnId="{5EDB21F4-8ED3-4649-9E95-482862B3114A}">
      <dgm:prSet/>
      <dgm:spPr/>
      <dgm:t>
        <a:bodyPr/>
        <a:lstStyle/>
        <a:p>
          <a:endParaRPr lang="ru-RU"/>
        </a:p>
      </dgm:t>
    </dgm:pt>
    <dgm:pt modelId="{F5431D0D-BB78-40F4-8145-6DBC81507EFA}" type="sibTrans" cxnId="{5EDB21F4-8ED3-4649-9E95-482862B3114A}">
      <dgm:prSet/>
      <dgm:spPr/>
      <dgm:t>
        <a:bodyPr/>
        <a:lstStyle/>
        <a:p>
          <a:endParaRPr lang="ru-RU"/>
        </a:p>
      </dgm:t>
    </dgm:pt>
    <dgm:pt modelId="{6B8EA57F-7AED-43CB-A43A-7E6C55256004}">
      <dgm:prSet phldrT="[Текст]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ru-RU" dirty="0" err="1" smtClean="0"/>
            <a:t>Перезачет</a:t>
          </a:r>
          <a:r>
            <a:rPr lang="ru-RU" dirty="0" smtClean="0"/>
            <a:t> кредитов по системе ESTC</a:t>
          </a:r>
          <a:endParaRPr lang="ru-RU" dirty="0"/>
        </a:p>
      </dgm:t>
    </dgm:pt>
    <dgm:pt modelId="{19E58D9F-6E1F-4681-AADF-182B7C64F57B}" type="parTrans" cxnId="{CFBF2B45-44DB-48BC-9F94-AD4EDBCBEC4B}">
      <dgm:prSet/>
      <dgm:spPr/>
      <dgm:t>
        <a:bodyPr/>
        <a:lstStyle/>
        <a:p>
          <a:endParaRPr lang="ru-RU"/>
        </a:p>
      </dgm:t>
    </dgm:pt>
    <dgm:pt modelId="{34A20236-3EB8-407C-8E4B-E4E7C22AB0B5}" type="sibTrans" cxnId="{CFBF2B45-44DB-48BC-9F94-AD4EDBCBEC4B}">
      <dgm:prSet/>
      <dgm:spPr/>
      <dgm:t>
        <a:bodyPr/>
        <a:lstStyle/>
        <a:p>
          <a:endParaRPr lang="ru-RU"/>
        </a:p>
      </dgm:t>
    </dgm:pt>
    <dgm:pt modelId="{6C33FFDF-B335-471B-AD22-EE6D19978077}">
      <dgm:prSet phldrT="[Текст]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Результаты обучения</a:t>
          </a:r>
          <a:endParaRPr lang="ru-RU" dirty="0"/>
        </a:p>
      </dgm:t>
    </dgm:pt>
    <dgm:pt modelId="{3BEB4ECD-5B64-4518-9B69-36098E0492BD}" type="sibTrans" cxnId="{4EDD2E68-8FE4-45E6-BF23-7DC7EA1FF153}">
      <dgm:prSet/>
      <dgm:spPr/>
      <dgm:t>
        <a:bodyPr/>
        <a:lstStyle/>
        <a:p>
          <a:endParaRPr lang="ru-RU"/>
        </a:p>
      </dgm:t>
    </dgm:pt>
    <dgm:pt modelId="{50A15C61-3F2F-4012-A07F-F73BD0A7A0C6}" type="parTrans" cxnId="{4EDD2E68-8FE4-45E6-BF23-7DC7EA1FF153}">
      <dgm:prSet/>
      <dgm:spPr/>
      <dgm:t>
        <a:bodyPr/>
        <a:lstStyle/>
        <a:p>
          <a:endParaRPr lang="ru-RU"/>
        </a:p>
      </dgm:t>
    </dgm:pt>
    <dgm:pt modelId="{ADF634E8-18D9-4599-8DC3-040C40EAEDE4}" type="pres">
      <dgm:prSet presAssocID="{20FBEBCB-14C8-4476-A980-93E3CFEECE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18275-86AF-4691-8768-16B63FC8EB0E}" type="pres">
      <dgm:prSet presAssocID="{8CBCBE42-43E7-4697-9063-45661BFB0893}" presName="linNode" presStyleCnt="0"/>
      <dgm:spPr/>
      <dgm:t>
        <a:bodyPr/>
        <a:lstStyle/>
        <a:p>
          <a:endParaRPr lang="ru-RU"/>
        </a:p>
      </dgm:t>
    </dgm:pt>
    <dgm:pt modelId="{1E2D6F1E-207E-43A5-B88C-B80C6C249562}" type="pres">
      <dgm:prSet presAssocID="{8CBCBE42-43E7-4697-9063-45661BFB0893}" presName="parentText" presStyleLbl="node1" presStyleIdx="0" presStyleCnt="3" custScaleX="39241" custLinFactNeighborX="-155" custLinFactNeighborY="22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F3F00-4585-44AB-8581-FBDA08C299B0}" type="pres">
      <dgm:prSet presAssocID="{8CBCBE42-43E7-4697-9063-45661BFB0893}" presName="descendantText" presStyleLbl="alignAccFollowNode1" presStyleIdx="0" presStyleCnt="3" custAng="0" custScaleX="117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28379-7632-4D44-8802-E44A6423BA12}" type="pres">
      <dgm:prSet presAssocID="{C126D7D8-A165-4C38-8689-686149CCF44E}" presName="sp" presStyleCnt="0"/>
      <dgm:spPr/>
      <dgm:t>
        <a:bodyPr/>
        <a:lstStyle/>
        <a:p>
          <a:endParaRPr lang="ru-RU"/>
        </a:p>
      </dgm:t>
    </dgm:pt>
    <dgm:pt modelId="{AF961674-433B-4809-AE23-AEFC656E7779}" type="pres">
      <dgm:prSet presAssocID="{68037428-0912-42A4-B51B-3F17F50CD208}" presName="linNode" presStyleCnt="0"/>
      <dgm:spPr/>
      <dgm:t>
        <a:bodyPr/>
        <a:lstStyle/>
        <a:p>
          <a:endParaRPr lang="ru-RU"/>
        </a:p>
      </dgm:t>
    </dgm:pt>
    <dgm:pt modelId="{41DA59BF-6930-4F44-B980-EB50FDAB1DF7}" type="pres">
      <dgm:prSet presAssocID="{68037428-0912-42A4-B51B-3F17F50CD208}" presName="parentText" presStyleLbl="node1" presStyleIdx="1" presStyleCnt="3" custFlipHor="1" custScaleX="38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96C91-D592-487D-A850-AE07216A3C5D}" type="pres">
      <dgm:prSet presAssocID="{68037428-0912-42A4-B51B-3F17F50CD208}" presName="descendantText" presStyleLbl="alignAccFollowNode1" presStyleIdx="1" presStyleCnt="3" custScaleX="117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6F542-4296-4C26-9D53-5EDC79E3DEA0}" type="pres">
      <dgm:prSet presAssocID="{395D7635-77D6-4543-91A8-3159F854ED33}" presName="sp" presStyleCnt="0"/>
      <dgm:spPr/>
      <dgm:t>
        <a:bodyPr/>
        <a:lstStyle/>
        <a:p>
          <a:endParaRPr lang="ru-RU"/>
        </a:p>
      </dgm:t>
    </dgm:pt>
    <dgm:pt modelId="{2993D6DE-63C2-4586-8A9A-209803604820}" type="pres">
      <dgm:prSet presAssocID="{CF382CA0-8190-40B4-910A-4ADBA0D7BA85}" presName="linNode" presStyleCnt="0"/>
      <dgm:spPr/>
      <dgm:t>
        <a:bodyPr/>
        <a:lstStyle/>
        <a:p>
          <a:endParaRPr lang="ru-RU"/>
        </a:p>
      </dgm:t>
    </dgm:pt>
    <dgm:pt modelId="{A4577DF8-34D0-40D2-AD1C-5DEA7360C320}" type="pres">
      <dgm:prSet presAssocID="{CF382CA0-8190-40B4-910A-4ADBA0D7BA85}" presName="parentText" presStyleLbl="node1" presStyleIdx="2" presStyleCnt="3" custScaleX="38886" custLinFactNeighborX="156" custLinFactNeighborY="-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40065-71FA-4F46-8A75-188E81C35D23}" type="pres">
      <dgm:prSet presAssocID="{CF382CA0-8190-40B4-910A-4ADBA0D7BA85}" presName="descendantText" presStyleLbl="alignAccFollowNode1" presStyleIdx="2" presStyleCnt="3" custScaleX="117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1CC2A-31B5-4D04-BF2B-805E036022E5}" type="presOf" srcId="{0151029F-E06E-461F-887C-3BA25C2D3E01}" destId="{99A96C91-D592-487D-A850-AE07216A3C5D}" srcOrd="0" destOrd="0" presId="urn:microsoft.com/office/officeart/2005/8/layout/vList5"/>
    <dgm:cxn modelId="{2290B6BB-D395-4C05-A0BE-76F7B0A84C31}" type="presOf" srcId="{68037428-0912-42A4-B51B-3F17F50CD208}" destId="{41DA59BF-6930-4F44-B980-EB50FDAB1DF7}" srcOrd="0" destOrd="0" presId="urn:microsoft.com/office/officeart/2005/8/layout/vList5"/>
    <dgm:cxn modelId="{3B7E0055-7F66-45A9-8FF2-2A211540B6BB}" srcId="{68037428-0912-42A4-B51B-3F17F50CD208}" destId="{0151029F-E06E-461F-887C-3BA25C2D3E01}" srcOrd="0" destOrd="0" parTransId="{00426C90-DBB6-4318-96A6-44B09AA39115}" sibTransId="{8AECEB56-F829-4F00-A0B4-C28CFD3F97B5}"/>
    <dgm:cxn modelId="{C48CCC42-64FD-45E9-8174-81381C57E46E}" type="presOf" srcId="{6C33FFDF-B335-471B-AD22-EE6D19978077}" destId="{438F3F00-4585-44AB-8581-FBDA08C299B0}" srcOrd="0" destOrd="0" presId="urn:microsoft.com/office/officeart/2005/8/layout/vList5"/>
    <dgm:cxn modelId="{CFBF2B45-44DB-48BC-9F94-AD4EDBCBEC4B}" srcId="{CF382CA0-8190-40B4-910A-4ADBA0D7BA85}" destId="{6B8EA57F-7AED-43CB-A43A-7E6C55256004}" srcOrd="0" destOrd="0" parTransId="{19E58D9F-6E1F-4681-AADF-182B7C64F57B}" sibTransId="{34A20236-3EB8-407C-8E4B-E4E7C22AB0B5}"/>
    <dgm:cxn modelId="{CE29E034-B794-42D1-9E3B-13CCFA43DB44}" srcId="{20FBEBCB-14C8-4476-A980-93E3CFEECE8D}" destId="{8CBCBE42-43E7-4697-9063-45661BFB0893}" srcOrd="0" destOrd="0" parTransId="{54FD4466-6BB7-4774-938F-A703418830B5}" sibTransId="{C126D7D8-A165-4C38-8689-686149CCF44E}"/>
    <dgm:cxn modelId="{856DE6E0-C06E-4176-99E2-F8BD7E4DE494}" type="presOf" srcId="{CF382CA0-8190-40B4-910A-4ADBA0D7BA85}" destId="{A4577DF8-34D0-40D2-AD1C-5DEA7360C320}" srcOrd="0" destOrd="0" presId="urn:microsoft.com/office/officeart/2005/8/layout/vList5"/>
    <dgm:cxn modelId="{4EDD2E68-8FE4-45E6-BF23-7DC7EA1FF153}" srcId="{8CBCBE42-43E7-4697-9063-45661BFB0893}" destId="{6C33FFDF-B335-471B-AD22-EE6D19978077}" srcOrd="0" destOrd="0" parTransId="{50A15C61-3F2F-4012-A07F-F73BD0A7A0C6}" sibTransId="{3BEB4ECD-5B64-4518-9B69-36098E0492BD}"/>
    <dgm:cxn modelId="{AA184BE5-1C62-4408-805F-AD2AD5B7DFCD}" srcId="{20FBEBCB-14C8-4476-A980-93E3CFEECE8D}" destId="{68037428-0912-42A4-B51B-3F17F50CD208}" srcOrd="1" destOrd="0" parTransId="{61A862CC-9536-402B-8E6D-344E6051E9EC}" sibTransId="{395D7635-77D6-4543-91A8-3159F854ED33}"/>
    <dgm:cxn modelId="{D40E99D8-DC65-4F61-9276-84B407471D34}" type="presOf" srcId="{20FBEBCB-14C8-4476-A980-93E3CFEECE8D}" destId="{ADF634E8-18D9-4599-8DC3-040C40EAEDE4}" srcOrd="0" destOrd="0" presId="urn:microsoft.com/office/officeart/2005/8/layout/vList5"/>
    <dgm:cxn modelId="{9E041B03-6587-4E9C-8F17-9227A70F4A8A}" type="presOf" srcId="{8CBCBE42-43E7-4697-9063-45661BFB0893}" destId="{1E2D6F1E-207E-43A5-B88C-B80C6C249562}" srcOrd="0" destOrd="0" presId="urn:microsoft.com/office/officeart/2005/8/layout/vList5"/>
    <dgm:cxn modelId="{D01B87C3-835A-4211-88DC-FF041F87C83F}" type="presOf" srcId="{6B8EA57F-7AED-43CB-A43A-7E6C55256004}" destId="{1C640065-71FA-4F46-8A75-188E81C35D23}" srcOrd="0" destOrd="0" presId="urn:microsoft.com/office/officeart/2005/8/layout/vList5"/>
    <dgm:cxn modelId="{5EDB21F4-8ED3-4649-9E95-482862B3114A}" srcId="{20FBEBCB-14C8-4476-A980-93E3CFEECE8D}" destId="{CF382CA0-8190-40B4-910A-4ADBA0D7BA85}" srcOrd="2" destOrd="0" parTransId="{FEE1647F-99DD-4A9D-A69A-9882BFBE75EB}" sibTransId="{F5431D0D-BB78-40F4-8145-6DBC81507EFA}"/>
    <dgm:cxn modelId="{F4D9820A-BBCF-4F87-8F77-04FA94B5BA55}" type="presParOf" srcId="{ADF634E8-18D9-4599-8DC3-040C40EAEDE4}" destId="{FFE18275-86AF-4691-8768-16B63FC8EB0E}" srcOrd="0" destOrd="0" presId="urn:microsoft.com/office/officeart/2005/8/layout/vList5"/>
    <dgm:cxn modelId="{62F1E1E5-F51C-4454-8B01-E72EB4C8026A}" type="presParOf" srcId="{FFE18275-86AF-4691-8768-16B63FC8EB0E}" destId="{1E2D6F1E-207E-43A5-B88C-B80C6C249562}" srcOrd="0" destOrd="0" presId="urn:microsoft.com/office/officeart/2005/8/layout/vList5"/>
    <dgm:cxn modelId="{0857D5CE-F725-443C-BD92-C0C0DE954DF5}" type="presParOf" srcId="{FFE18275-86AF-4691-8768-16B63FC8EB0E}" destId="{438F3F00-4585-44AB-8581-FBDA08C299B0}" srcOrd="1" destOrd="0" presId="urn:microsoft.com/office/officeart/2005/8/layout/vList5"/>
    <dgm:cxn modelId="{5EC72003-C687-4D41-AFC7-42185FAADA68}" type="presParOf" srcId="{ADF634E8-18D9-4599-8DC3-040C40EAEDE4}" destId="{5E828379-7632-4D44-8802-E44A6423BA12}" srcOrd="1" destOrd="0" presId="urn:microsoft.com/office/officeart/2005/8/layout/vList5"/>
    <dgm:cxn modelId="{AFBB25B6-76D2-4AFF-B26C-085B478C5CBD}" type="presParOf" srcId="{ADF634E8-18D9-4599-8DC3-040C40EAEDE4}" destId="{AF961674-433B-4809-AE23-AEFC656E7779}" srcOrd="2" destOrd="0" presId="urn:microsoft.com/office/officeart/2005/8/layout/vList5"/>
    <dgm:cxn modelId="{19CD68CC-15F5-4DD8-96C2-F927082C5B34}" type="presParOf" srcId="{AF961674-433B-4809-AE23-AEFC656E7779}" destId="{41DA59BF-6930-4F44-B980-EB50FDAB1DF7}" srcOrd="0" destOrd="0" presId="urn:microsoft.com/office/officeart/2005/8/layout/vList5"/>
    <dgm:cxn modelId="{C7A5C3A7-B739-47AC-8EB5-342F2E1A1228}" type="presParOf" srcId="{AF961674-433B-4809-AE23-AEFC656E7779}" destId="{99A96C91-D592-487D-A850-AE07216A3C5D}" srcOrd="1" destOrd="0" presId="urn:microsoft.com/office/officeart/2005/8/layout/vList5"/>
    <dgm:cxn modelId="{A6739B4D-6E01-4FF5-AD36-EA8216DC8904}" type="presParOf" srcId="{ADF634E8-18D9-4599-8DC3-040C40EAEDE4}" destId="{7046F542-4296-4C26-9D53-5EDC79E3DEA0}" srcOrd="3" destOrd="0" presId="urn:microsoft.com/office/officeart/2005/8/layout/vList5"/>
    <dgm:cxn modelId="{229F79BD-CA48-45B0-B5DD-623F290BEAAF}" type="presParOf" srcId="{ADF634E8-18D9-4599-8DC3-040C40EAEDE4}" destId="{2993D6DE-63C2-4586-8A9A-209803604820}" srcOrd="4" destOrd="0" presId="urn:microsoft.com/office/officeart/2005/8/layout/vList5"/>
    <dgm:cxn modelId="{7D4CDC07-86E0-4923-81B2-E5E73B6E4351}" type="presParOf" srcId="{2993D6DE-63C2-4586-8A9A-209803604820}" destId="{A4577DF8-34D0-40D2-AD1C-5DEA7360C320}" srcOrd="0" destOrd="0" presId="urn:microsoft.com/office/officeart/2005/8/layout/vList5"/>
    <dgm:cxn modelId="{78757D9B-DE32-4ECD-A759-7DD5F4C7749C}" type="presParOf" srcId="{2993D6DE-63C2-4586-8A9A-209803604820}" destId="{1C640065-71FA-4F46-8A75-188E81C35D23}" srcOrd="1" destOrd="0" presId="urn:microsoft.com/office/officeart/2005/8/layout/vList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06F60B-C5BD-4054-B4EA-C922E6AAC53F}" type="doc">
      <dgm:prSet loTypeId="urn:microsoft.com/office/officeart/2005/8/layout/architecture" loCatId="officeonlin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E37104-0C70-48B2-AA3B-38247F684307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 улучшение взаимосвязи с рынком труда </a:t>
          </a:r>
          <a:endParaRPr lang="ru-RU" dirty="0"/>
        </a:p>
      </dgm:t>
    </dgm:pt>
    <dgm:pt modelId="{8FDA865D-92AC-41F2-BC35-F6562A66C285}" type="parTrans" cxnId="{6E8DA33E-B314-46E9-8A5C-89300212C92C}">
      <dgm:prSet/>
      <dgm:spPr/>
      <dgm:t>
        <a:bodyPr/>
        <a:lstStyle/>
        <a:p>
          <a:endParaRPr lang="ru-RU"/>
        </a:p>
      </dgm:t>
    </dgm:pt>
    <dgm:pt modelId="{B142D848-5F56-4BC6-8171-ED0A26966E2E}" type="sibTrans" cxnId="{6E8DA33E-B314-46E9-8A5C-89300212C92C}">
      <dgm:prSet/>
      <dgm:spPr/>
      <dgm:t>
        <a:bodyPr/>
        <a:lstStyle/>
        <a:p>
          <a:endParaRPr lang="ru-RU"/>
        </a:p>
      </dgm:t>
    </dgm:pt>
    <dgm:pt modelId="{81C11420-0890-453E-B4CA-ABE3C8688B01}">
      <dgm:prSet/>
      <dgm:spPr/>
      <dgm:t>
        <a:bodyPr/>
        <a:lstStyle/>
        <a:p>
          <a:pPr rtl="0"/>
          <a:r>
            <a:rPr lang="ru-RU" dirty="0" smtClean="0"/>
            <a:t>повышение  компетенций выпускников </a:t>
          </a:r>
          <a:endParaRPr lang="ru-RU" dirty="0"/>
        </a:p>
      </dgm:t>
    </dgm:pt>
    <dgm:pt modelId="{1899B35C-F6EA-4DE0-9D47-BBB3426FAB22}" type="parTrans" cxnId="{3BA18FBB-EFF9-4213-81DC-274CBA0B9511}">
      <dgm:prSet/>
      <dgm:spPr/>
      <dgm:t>
        <a:bodyPr/>
        <a:lstStyle/>
        <a:p>
          <a:endParaRPr lang="ru-RU"/>
        </a:p>
      </dgm:t>
    </dgm:pt>
    <dgm:pt modelId="{BC74E4A1-80FC-4D03-A83C-B53D063BAB9B}" type="sibTrans" cxnId="{3BA18FBB-EFF9-4213-81DC-274CBA0B9511}">
      <dgm:prSet/>
      <dgm:spPr/>
      <dgm:t>
        <a:bodyPr/>
        <a:lstStyle/>
        <a:p>
          <a:endParaRPr lang="ru-RU"/>
        </a:p>
      </dgm:t>
    </dgm:pt>
    <dgm:pt modelId="{20ACBF67-887D-4CE8-A5F0-DB7FBC642DE1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обновление содержания, методологий и соответствующей среды обучения</a:t>
          </a:r>
          <a:endParaRPr lang="ru-RU" dirty="0"/>
        </a:p>
      </dgm:t>
    </dgm:pt>
    <dgm:pt modelId="{8C2AF5FC-3283-47EB-9DB8-55ECFA97A275}" type="parTrans" cxnId="{48E44E66-F301-46CB-8E08-4F6D470D647C}">
      <dgm:prSet/>
      <dgm:spPr/>
      <dgm:t>
        <a:bodyPr/>
        <a:lstStyle/>
        <a:p>
          <a:endParaRPr lang="ru-RU"/>
        </a:p>
      </dgm:t>
    </dgm:pt>
    <dgm:pt modelId="{F94D4A6B-19A5-4BC0-A8D6-8B0399D7B965}" type="sibTrans" cxnId="{48E44E66-F301-46CB-8E08-4F6D470D647C}">
      <dgm:prSet/>
      <dgm:spPr/>
      <dgm:t>
        <a:bodyPr/>
        <a:lstStyle/>
        <a:p>
          <a:endParaRPr lang="ru-RU"/>
        </a:p>
      </dgm:t>
    </dgm:pt>
    <dgm:pt modelId="{889C62B3-3F5A-49D7-8E15-70DFAAA7181F}" type="pres">
      <dgm:prSet presAssocID="{B606F60B-C5BD-4054-B4EA-C922E6AAC5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E441F2-05BF-4FC0-9734-3D50B797A1AD}" type="pres">
      <dgm:prSet presAssocID="{CDE37104-0C70-48B2-AA3B-38247F684307}" presName="vertOne" presStyleCnt="0"/>
      <dgm:spPr/>
    </dgm:pt>
    <dgm:pt modelId="{DC2C07EF-C73E-4609-95E8-A23B5752FCA6}" type="pres">
      <dgm:prSet presAssocID="{CDE37104-0C70-48B2-AA3B-38247F68430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9853FC-9D60-4267-9648-D67F3CC986B3}" type="pres">
      <dgm:prSet presAssocID="{CDE37104-0C70-48B2-AA3B-38247F684307}" presName="horzOne" presStyleCnt="0"/>
      <dgm:spPr/>
    </dgm:pt>
    <dgm:pt modelId="{BD935973-F918-4EE0-8311-CA0F5C7178E1}" type="pres">
      <dgm:prSet presAssocID="{B142D848-5F56-4BC6-8171-ED0A26966E2E}" presName="sibSpaceOne" presStyleCnt="0"/>
      <dgm:spPr/>
    </dgm:pt>
    <dgm:pt modelId="{D63CD7FA-8979-4843-9B0B-67D8B5048FEF}" type="pres">
      <dgm:prSet presAssocID="{81C11420-0890-453E-B4CA-ABE3C8688B01}" presName="vertOne" presStyleCnt="0"/>
      <dgm:spPr/>
    </dgm:pt>
    <dgm:pt modelId="{DD65D9D0-F13E-4205-B64C-77BDA80BF94F}" type="pres">
      <dgm:prSet presAssocID="{81C11420-0890-453E-B4CA-ABE3C8688B01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58F0EB-B181-430D-8AC8-F7712F7F0FE0}" type="pres">
      <dgm:prSet presAssocID="{81C11420-0890-453E-B4CA-ABE3C8688B01}" presName="horzOne" presStyleCnt="0"/>
      <dgm:spPr/>
    </dgm:pt>
    <dgm:pt modelId="{860E575A-F2F2-4949-AB46-14CBC5C13799}" type="pres">
      <dgm:prSet presAssocID="{BC74E4A1-80FC-4D03-A83C-B53D063BAB9B}" presName="sibSpaceOne" presStyleCnt="0"/>
      <dgm:spPr/>
    </dgm:pt>
    <dgm:pt modelId="{3BE62DB8-E6AA-4FB2-8C0A-C2BDCF72BECF}" type="pres">
      <dgm:prSet presAssocID="{20ACBF67-887D-4CE8-A5F0-DB7FBC642DE1}" presName="vertOne" presStyleCnt="0"/>
      <dgm:spPr/>
    </dgm:pt>
    <dgm:pt modelId="{937F0AB4-AD1E-4FB5-8891-9C6073BAC0D5}" type="pres">
      <dgm:prSet presAssocID="{20ACBF67-887D-4CE8-A5F0-DB7FBC642DE1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B47DC2-EAF3-4E1C-822F-2A1F2EB3F9B7}" type="pres">
      <dgm:prSet presAssocID="{20ACBF67-887D-4CE8-A5F0-DB7FBC642DE1}" presName="horzOne" presStyleCnt="0"/>
      <dgm:spPr/>
    </dgm:pt>
  </dgm:ptLst>
  <dgm:cxnLst>
    <dgm:cxn modelId="{3BA18FBB-EFF9-4213-81DC-274CBA0B9511}" srcId="{B606F60B-C5BD-4054-B4EA-C922E6AAC53F}" destId="{81C11420-0890-453E-B4CA-ABE3C8688B01}" srcOrd="1" destOrd="0" parTransId="{1899B35C-F6EA-4DE0-9D47-BBB3426FAB22}" sibTransId="{BC74E4A1-80FC-4D03-A83C-B53D063BAB9B}"/>
    <dgm:cxn modelId="{8D2DE58D-5AD0-4F7E-9FA6-6890F912E3C4}" type="presOf" srcId="{20ACBF67-887D-4CE8-A5F0-DB7FBC642DE1}" destId="{937F0AB4-AD1E-4FB5-8891-9C6073BAC0D5}" srcOrd="0" destOrd="0" presId="urn:microsoft.com/office/officeart/2005/8/layout/architecture"/>
    <dgm:cxn modelId="{69F2C918-10F8-4211-8265-6885E1A3F1DD}" type="presOf" srcId="{CDE37104-0C70-48B2-AA3B-38247F684307}" destId="{DC2C07EF-C73E-4609-95E8-A23B5752FCA6}" srcOrd="0" destOrd="0" presId="urn:microsoft.com/office/officeart/2005/8/layout/architecture"/>
    <dgm:cxn modelId="{6E8DA33E-B314-46E9-8A5C-89300212C92C}" srcId="{B606F60B-C5BD-4054-B4EA-C922E6AAC53F}" destId="{CDE37104-0C70-48B2-AA3B-38247F684307}" srcOrd="0" destOrd="0" parTransId="{8FDA865D-92AC-41F2-BC35-F6562A66C285}" sibTransId="{B142D848-5F56-4BC6-8171-ED0A26966E2E}"/>
    <dgm:cxn modelId="{48E44E66-F301-46CB-8E08-4F6D470D647C}" srcId="{B606F60B-C5BD-4054-B4EA-C922E6AAC53F}" destId="{20ACBF67-887D-4CE8-A5F0-DB7FBC642DE1}" srcOrd="2" destOrd="0" parTransId="{8C2AF5FC-3283-47EB-9DB8-55ECFA97A275}" sibTransId="{F94D4A6B-19A5-4BC0-A8D6-8B0399D7B965}"/>
    <dgm:cxn modelId="{BBEC22BA-A965-4B21-B4EB-42229F2426E9}" type="presOf" srcId="{81C11420-0890-453E-B4CA-ABE3C8688B01}" destId="{DD65D9D0-F13E-4205-B64C-77BDA80BF94F}" srcOrd="0" destOrd="0" presId="urn:microsoft.com/office/officeart/2005/8/layout/architecture"/>
    <dgm:cxn modelId="{E9677513-D34C-4043-85E9-37B974E8AB38}" type="presOf" srcId="{B606F60B-C5BD-4054-B4EA-C922E6AAC53F}" destId="{889C62B3-3F5A-49D7-8E15-70DFAAA7181F}" srcOrd="0" destOrd="0" presId="urn:microsoft.com/office/officeart/2005/8/layout/architecture"/>
    <dgm:cxn modelId="{D6166C00-2AA2-498F-9A07-514E17800B7F}" type="presParOf" srcId="{889C62B3-3F5A-49D7-8E15-70DFAAA7181F}" destId="{B0E441F2-05BF-4FC0-9734-3D50B797A1AD}" srcOrd="0" destOrd="0" presId="urn:microsoft.com/office/officeart/2005/8/layout/architecture"/>
    <dgm:cxn modelId="{ED003A83-8ED2-4468-AF17-3081717E76DC}" type="presParOf" srcId="{B0E441F2-05BF-4FC0-9734-3D50B797A1AD}" destId="{DC2C07EF-C73E-4609-95E8-A23B5752FCA6}" srcOrd="0" destOrd="0" presId="urn:microsoft.com/office/officeart/2005/8/layout/architecture"/>
    <dgm:cxn modelId="{FB367A16-AE64-4295-895C-102E0DA49AC2}" type="presParOf" srcId="{B0E441F2-05BF-4FC0-9734-3D50B797A1AD}" destId="{8C9853FC-9D60-4267-9648-D67F3CC986B3}" srcOrd="1" destOrd="0" presId="urn:microsoft.com/office/officeart/2005/8/layout/architecture"/>
    <dgm:cxn modelId="{098F6BEE-A8AE-4D87-85FC-8FD2F99484AE}" type="presParOf" srcId="{889C62B3-3F5A-49D7-8E15-70DFAAA7181F}" destId="{BD935973-F918-4EE0-8311-CA0F5C7178E1}" srcOrd="1" destOrd="0" presId="urn:microsoft.com/office/officeart/2005/8/layout/architecture"/>
    <dgm:cxn modelId="{10953DBA-9123-42FA-9F9D-B0230964630D}" type="presParOf" srcId="{889C62B3-3F5A-49D7-8E15-70DFAAA7181F}" destId="{D63CD7FA-8979-4843-9B0B-67D8B5048FEF}" srcOrd="2" destOrd="0" presId="urn:microsoft.com/office/officeart/2005/8/layout/architecture"/>
    <dgm:cxn modelId="{28886FAC-7447-4F33-BE38-77D831E02762}" type="presParOf" srcId="{D63CD7FA-8979-4843-9B0B-67D8B5048FEF}" destId="{DD65D9D0-F13E-4205-B64C-77BDA80BF94F}" srcOrd="0" destOrd="0" presId="urn:microsoft.com/office/officeart/2005/8/layout/architecture"/>
    <dgm:cxn modelId="{968FCCC9-E15C-48CC-8F7B-D48E0F970E88}" type="presParOf" srcId="{D63CD7FA-8979-4843-9B0B-67D8B5048FEF}" destId="{7D58F0EB-B181-430D-8AC8-F7712F7F0FE0}" srcOrd="1" destOrd="0" presId="urn:microsoft.com/office/officeart/2005/8/layout/architecture"/>
    <dgm:cxn modelId="{CB621B0E-51E2-49CC-82EE-543CDF25A995}" type="presParOf" srcId="{889C62B3-3F5A-49D7-8E15-70DFAAA7181F}" destId="{860E575A-F2F2-4949-AB46-14CBC5C13799}" srcOrd="3" destOrd="0" presId="urn:microsoft.com/office/officeart/2005/8/layout/architecture"/>
    <dgm:cxn modelId="{C5542CE3-6842-4340-A240-6687055FFC3C}" type="presParOf" srcId="{889C62B3-3F5A-49D7-8E15-70DFAAA7181F}" destId="{3BE62DB8-E6AA-4FB2-8C0A-C2BDCF72BECF}" srcOrd="4" destOrd="0" presId="urn:microsoft.com/office/officeart/2005/8/layout/architecture"/>
    <dgm:cxn modelId="{DDCC0996-9428-4253-83E2-926CD6129337}" type="presParOf" srcId="{3BE62DB8-E6AA-4FB2-8C0A-C2BDCF72BECF}" destId="{937F0AB4-AD1E-4FB5-8891-9C6073BAC0D5}" srcOrd="0" destOrd="0" presId="urn:microsoft.com/office/officeart/2005/8/layout/architecture"/>
    <dgm:cxn modelId="{29C8F79A-DA39-4605-86AA-77D4354836BD}" type="presParOf" srcId="{3BE62DB8-E6AA-4FB2-8C0A-C2BDCF72BECF}" destId="{F2B47DC2-EAF3-4E1C-822F-2A1F2EB3F9B7}" srcOrd="1" destOrd="0" presId="urn:microsoft.com/office/officeart/2005/8/layout/architecture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F6C71B-D6C2-4FF9-83C7-9AF6961EB698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F8DDF74-0233-482C-859B-6752C38E7D24}">
      <dgm:prSet/>
      <dgm:spPr/>
      <dgm:t>
        <a:bodyPr/>
        <a:lstStyle/>
        <a:p>
          <a:pPr rtl="0"/>
          <a:r>
            <a:rPr lang="ru-RU" dirty="0" smtClean="0"/>
            <a:t>изучение ГОСО, </a:t>
          </a:r>
          <a:r>
            <a:rPr lang="ru-RU" dirty="0" err="1" smtClean="0"/>
            <a:t>ТУПл</a:t>
          </a:r>
          <a:r>
            <a:rPr lang="ru-RU" dirty="0" smtClean="0"/>
            <a:t> и </a:t>
          </a:r>
          <a:r>
            <a:rPr lang="ru-RU" dirty="0" err="1" smtClean="0"/>
            <a:t>ТУПр</a:t>
          </a:r>
          <a:r>
            <a:rPr lang="ru-RU" dirty="0" smtClean="0"/>
            <a:t> специальности для выявления основных требований к содержанию дисциплин модуля и формируемых компетенций с учетом Дублинских дескрипторов;</a:t>
          </a:r>
          <a:endParaRPr lang="ru-RU" dirty="0"/>
        </a:p>
      </dgm:t>
    </dgm:pt>
    <dgm:pt modelId="{716368EC-2D5A-41E4-A20A-692C06977988}" type="parTrans" cxnId="{CED1DC54-86CC-4C13-980F-25B0D5BB141E}">
      <dgm:prSet/>
      <dgm:spPr/>
      <dgm:t>
        <a:bodyPr/>
        <a:lstStyle/>
        <a:p>
          <a:endParaRPr lang="ru-RU"/>
        </a:p>
      </dgm:t>
    </dgm:pt>
    <dgm:pt modelId="{80E3D6CA-9E05-4898-B8C1-C45FD4DCC798}" type="sibTrans" cxnId="{CED1DC54-86CC-4C13-980F-25B0D5BB141E}">
      <dgm:prSet/>
      <dgm:spPr/>
      <dgm:t>
        <a:bodyPr/>
        <a:lstStyle/>
        <a:p>
          <a:endParaRPr lang="ru-RU"/>
        </a:p>
      </dgm:t>
    </dgm:pt>
    <dgm:pt modelId="{CACF0947-D79A-4A9E-BDA2-2938621653A5}">
      <dgm:prSet/>
      <dgm:spPr/>
      <dgm:t>
        <a:bodyPr/>
        <a:lstStyle/>
        <a:p>
          <a:pPr rtl="0"/>
          <a:r>
            <a:rPr lang="ru-RU" dirty="0" smtClean="0"/>
            <a:t>выявление междисциплинарных соответствий для формирования модуля и компетенций в соответствии с Дублинскими дескрипторами;   </a:t>
          </a:r>
          <a:endParaRPr lang="ru-RU" dirty="0"/>
        </a:p>
      </dgm:t>
    </dgm:pt>
    <dgm:pt modelId="{F73936E9-FD56-4656-951D-E27DA4D06424}" type="parTrans" cxnId="{75DF29C1-AA28-4926-99E3-1D94FE662B8F}">
      <dgm:prSet/>
      <dgm:spPr/>
      <dgm:t>
        <a:bodyPr/>
        <a:lstStyle/>
        <a:p>
          <a:endParaRPr lang="ru-RU"/>
        </a:p>
      </dgm:t>
    </dgm:pt>
    <dgm:pt modelId="{861788D9-C1F5-4EBA-A28A-AD0124A0C4FE}" type="sibTrans" cxnId="{75DF29C1-AA28-4926-99E3-1D94FE662B8F}">
      <dgm:prSet/>
      <dgm:spPr/>
      <dgm:t>
        <a:bodyPr/>
        <a:lstStyle/>
        <a:p>
          <a:endParaRPr lang="ru-RU"/>
        </a:p>
      </dgm:t>
    </dgm:pt>
    <dgm:pt modelId="{4AE2C735-DD7E-4BC1-B477-19C7B6E002BB}">
      <dgm:prSet/>
      <dgm:spPr/>
      <dgm:t>
        <a:bodyPr/>
        <a:lstStyle/>
        <a:p>
          <a:pPr rtl="0"/>
          <a:r>
            <a:rPr lang="ru-RU" dirty="0" smtClean="0"/>
            <a:t>изучение рынка труда и требований работодателей к будущим специалистам; </a:t>
          </a:r>
          <a:endParaRPr lang="ru-RU" dirty="0"/>
        </a:p>
      </dgm:t>
    </dgm:pt>
    <dgm:pt modelId="{B8112D51-DE23-4669-A75B-8E8A639F591B}" type="parTrans" cxnId="{7ADB09E5-1356-4256-BE6D-D1C77D62DBF6}">
      <dgm:prSet/>
      <dgm:spPr/>
      <dgm:t>
        <a:bodyPr/>
        <a:lstStyle/>
        <a:p>
          <a:endParaRPr lang="ru-RU"/>
        </a:p>
      </dgm:t>
    </dgm:pt>
    <dgm:pt modelId="{BEB80650-5024-4FD1-9308-3675916A2E4E}" type="sibTrans" cxnId="{7ADB09E5-1356-4256-BE6D-D1C77D62DBF6}">
      <dgm:prSet/>
      <dgm:spPr/>
      <dgm:t>
        <a:bodyPr/>
        <a:lstStyle/>
        <a:p>
          <a:endParaRPr lang="ru-RU"/>
        </a:p>
      </dgm:t>
    </dgm:pt>
    <dgm:pt modelId="{1C186A1B-AE99-49E9-9447-A0BA9F71EC71}">
      <dgm:prSet/>
      <dgm:spPr/>
      <dgm:t>
        <a:bodyPr/>
        <a:lstStyle/>
        <a:p>
          <a:pPr rtl="0"/>
          <a:r>
            <a:rPr lang="ru-RU" dirty="0" smtClean="0"/>
            <a:t>полное и четкое описание программы (направление/профиль, специальность), цели и задачи;</a:t>
          </a:r>
          <a:endParaRPr lang="ru-RU" dirty="0"/>
        </a:p>
      </dgm:t>
    </dgm:pt>
    <dgm:pt modelId="{0A2EA3D8-DE55-4C55-A3D3-CEC029EB24B8}" type="parTrans" cxnId="{704F6232-9558-4675-B792-F66705665FB4}">
      <dgm:prSet/>
      <dgm:spPr/>
      <dgm:t>
        <a:bodyPr/>
        <a:lstStyle/>
        <a:p>
          <a:endParaRPr lang="ru-RU"/>
        </a:p>
      </dgm:t>
    </dgm:pt>
    <dgm:pt modelId="{4E85594E-DD6E-4A9E-8CA1-5483CBA9F2FF}" type="sibTrans" cxnId="{704F6232-9558-4675-B792-F66705665FB4}">
      <dgm:prSet/>
      <dgm:spPr/>
      <dgm:t>
        <a:bodyPr/>
        <a:lstStyle/>
        <a:p>
          <a:endParaRPr lang="ru-RU"/>
        </a:p>
      </dgm:t>
    </dgm:pt>
    <dgm:pt modelId="{47578A85-0055-4D1A-B8EB-993A533DBD63}">
      <dgm:prSet/>
      <dgm:spPr/>
      <dgm:t>
        <a:bodyPr/>
        <a:lstStyle/>
        <a:p>
          <a:pPr rtl="0"/>
          <a:r>
            <a:rPr lang="ru-RU" dirty="0" smtClean="0"/>
            <a:t>определение соответствующих профилю программы результатов обучения в терминах общих и специальных компетенций соответствующие Дублинским дескрипторам.</a:t>
          </a:r>
          <a:endParaRPr lang="ru-RU" dirty="0"/>
        </a:p>
      </dgm:t>
    </dgm:pt>
    <dgm:pt modelId="{6CA81ECE-2A6D-4CD3-92B0-986C8F393DE5}" type="parTrans" cxnId="{44EB46B9-6CC8-46AD-B8BB-9275B1A1CCE1}">
      <dgm:prSet/>
      <dgm:spPr/>
      <dgm:t>
        <a:bodyPr/>
        <a:lstStyle/>
        <a:p>
          <a:endParaRPr lang="ru-RU"/>
        </a:p>
      </dgm:t>
    </dgm:pt>
    <dgm:pt modelId="{01288E7E-7658-4F20-96E0-C65B8450A6D9}" type="sibTrans" cxnId="{44EB46B9-6CC8-46AD-B8BB-9275B1A1CCE1}">
      <dgm:prSet/>
      <dgm:spPr/>
      <dgm:t>
        <a:bodyPr/>
        <a:lstStyle/>
        <a:p>
          <a:endParaRPr lang="ru-RU"/>
        </a:p>
      </dgm:t>
    </dgm:pt>
    <dgm:pt modelId="{293A6E70-97E1-4866-BB1D-25E685777ADB}" type="pres">
      <dgm:prSet presAssocID="{33F6C71B-D6C2-4FF9-83C7-9AF6961EB6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BCA072-6685-45AA-B2D4-E3F01A624BE8}" type="pres">
      <dgm:prSet presAssocID="{33F6C71B-D6C2-4FF9-83C7-9AF6961EB698}" presName="Name1" presStyleCnt="0"/>
      <dgm:spPr/>
    </dgm:pt>
    <dgm:pt modelId="{4934B126-27A2-45CF-9206-5E833D1D93AC}" type="pres">
      <dgm:prSet presAssocID="{33F6C71B-D6C2-4FF9-83C7-9AF6961EB698}" presName="cycle" presStyleCnt="0"/>
      <dgm:spPr/>
    </dgm:pt>
    <dgm:pt modelId="{82B73E84-9930-4E7D-B0D4-E80FCA36029F}" type="pres">
      <dgm:prSet presAssocID="{33F6C71B-D6C2-4FF9-83C7-9AF6961EB698}" presName="srcNode" presStyleLbl="node1" presStyleIdx="0" presStyleCnt="5"/>
      <dgm:spPr/>
    </dgm:pt>
    <dgm:pt modelId="{B3BEB49F-6733-430E-BE1F-4EF972567E35}" type="pres">
      <dgm:prSet presAssocID="{33F6C71B-D6C2-4FF9-83C7-9AF6961EB698}" presName="conn" presStyleLbl="parChTrans1D2" presStyleIdx="0" presStyleCnt="1"/>
      <dgm:spPr/>
      <dgm:t>
        <a:bodyPr/>
        <a:lstStyle/>
        <a:p>
          <a:endParaRPr lang="ru-RU"/>
        </a:p>
      </dgm:t>
    </dgm:pt>
    <dgm:pt modelId="{D70AE556-CCAE-41E5-BD01-BC3279C6352B}" type="pres">
      <dgm:prSet presAssocID="{33F6C71B-D6C2-4FF9-83C7-9AF6961EB698}" presName="extraNode" presStyleLbl="node1" presStyleIdx="0" presStyleCnt="5"/>
      <dgm:spPr/>
    </dgm:pt>
    <dgm:pt modelId="{CC6AA3DB-D818-4828-9CBD-19D24530C7CF}" type="pres">
      <dgm:prSet presAssocID="{33F6C71B-D6C2-4FF9-83C7-9AF6961EB698}" presName="dstNode" presStyleLbl="node1" presStyleIdx="0" presStyleCnt="5"/>
      <dgm:spPr/>
    </dgm:pt>
    <dgm:pt modelId="{945B387F-137C-4B0B-A57D-677B57098C7C}" type="pres">
      <dgm:prSet presAssocID="{2F8DDF74-0233-482C-859B-6752C38E7D2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4645D-D998-4D6D-9198-BE4A0DCED6FB}" type="pres">
      <dgm:prSet presAssocID="{2F8DDF74-0233-482C-859B-6752C38E7D24}" presName="accent_1" presStyleCnt="0"/>
      <dgm:spPr/>
    </dgm:pt>
    <dgm:pt modelId="{797561BD-DF51-49FF-80DF-76EE96512D0C}" type="pres">
      <dgm:prSet presAssocID="{2F8DDF74-0233-482C-859B-6752C38E7D24}" presName="accentRepeatNode" presStyleLbl="solidFgAcc1" presStyleIdx="0" presStyleCnt="5"/>
      <dgm:spPr/>
    </dgm:pt>
    <dgm:pt modelId="{9E54472F-CB38-42CF-AAC3-D26A12E4849C}" type="pres">
      <dgm:prSet presAssocID="{CACF0947-D79A-4A9E-BDA2-2938621653A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0BACB-2C9D-41D2-A091-1951EE948D28}" type="pres">
      <dgm:prSet presAssocID="{CACF0947-D79A-4A9E-BDA2-2938621653A5}" presName="accent_2" presStyleCnt="0"/>
      <dgm:spPr/>
    </dgm:pt>
    <dgm:pt modelId="{56F18C9F-1FA6-4437-AFFE-08410BD09A2A}" type="pres">
      <dgm:prSet presAssocID="{CACF0947-D79A-4A9E-BDA2-2938621653A5}" presName="accentRepeatNode" presStyleLbl="solidFgAcc1" presStyleIdx="1" presStyleCnt="5"/>
      <dgm:spPr/>
    </dgm:pt>
    <dgm:pt modelId="{F0880909-1E2D-4911-85E0-B5BA0D45FDB1}" type="pres">
      <dgm:prSet presAssocID="{4AE2C735-DD7E-4BC1-B477-19C7B6E002B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ABCC7-A68A-4748-82F3-61A9CDBBA6D9}" type="pres">
      <dgm:prSet presAssocID="{4AE2C735-DD7E-4BC1-B477-19C7B6E002BB}" presName="accent_3" presStyleCnt="0"/>
      <dgm:spPr/>
    </dgm:pt>
    <dgm:pt modelId="{DF0D45A6-1703-4A55-9457-5DD387EEF822}" type="pres">
      <dgm:prSet presAssocID="{4AE2C735-DD7E-4BC1-B477-19C7B6E002BB}" presName="accentRepeatNode" presStyleLbl="solidFgAcc1" presStyleIdx="2" presStyleCnt="5"/>
      <dgm:spPr/>
    </dgm:pt>
    <dgm:pt modelId="{60F87C5C-3FDD-4B46-8F9C-792916C7F1B4}" type="pres">
      <dgm:prSet presAssocID="{1C186A1B-AE99-49E9-9447-A0BA9F71EC7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5C5C3-BF30-47B1-8559-275887CEA500}" type="pres">
      <dgm:prSet presAssocID="{1C186A1B-AE99-49E9-9447-A0BA9F71EC71}" presName="accent_4" presStyleCnt="0"/>
      <dgm:spPr/>
    </dgm:pt>
    <dgm:pt modelId="{2D3EF8D6-09EA-4920-947E-B4958FD6DA2A}" type="pres">
      <dgm:prSet presAssocID="{1C186A1B-AE99-49E9-9447-A0BA9F71EC71}" presName="accentRepeatNode" presStyleLbl="solidFgAcc1" presStyleIdx="3" presStyleCnt="5"/>
      <dgm:spPr/>
    </dgm:pt>
    <dgm:pt modelId="{02B7E4CD-D23D-4578-99E8-291A3651B5F8}" type="pres">
      <dgm:prSet presAssocID="{47578A85-0055-4D1A-B8EB-993A533DBD6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BEC2B-226D-4769-891A-F068A9812457}" type="pres">
      <dgm:prSet presAssocID="{47578A85-0055-4D1A-B8EB-993A533DBD63}" presName="accent_5" presStyleCnt="0"/>
      <dgm:spPr/>
    </dgm:pt>
    <dgm:pt modelId="{D55F4BD2-F4E2-42C8-8FFE-602F49438EAC}" type="pres">
      <dgm:prSet presAssocID="{47578A85-0055-4D1A-B8EB-993A533DBD63}" presName="accentRepeatNode" presStyleLbl="solidFgAcc1" presStyleIdx="4" presStyleCnt="5"/>
      <dgm:spPr/>
    </dgm:pt>
  </dgm:ptLst>
  <dgm:cxnLst>
    <dgm:cxn modelId="{C7445EBF-71B8-4135-828B-FA76C707A4A8}" type="presOf" srcId="{4AE2C735-DD7E-4BC1-B477-19C7B6E002BB}" destId="{F0880909-1E2D-4911-85E0-B5BA0D45FDB1}" srcOrd="0" destOrd="0" presId="urn:microsoft.com/office/officeart/2008/layout/VerticalCurvedList"/>
    <dgm:cxn modelId="{75DF29C1-AA28-4926-99E3-1D94FE662B8F}" srcId="{33F6C71B-D6C2-4FF9-83C7-9AF6961EB698}" destId="{CACF0947-D79A-4A9E-BDA2-2938621653A5}" srcOrd="1" destOrd="0" parTransId="{F73936E9-FD56-4656-951D-E27DA4D06424}" sibTransId="{861788D9-C1F5-4EBA-A28A-AD0124A0C4FE}"/>
    <dgm:cxn modelId="{44EB46B9-6CC8-46AD-B8BB-9275B1A1CCE1}" srcId="{33F6C71B-D6C2-4FF9-83C7-9AF6961EB698}" destId="{47578A85-0055-4D1A-B8EB-993A533DBD63}" srcOrd="4" destOrd="0" parTransId="{6CA81ECE-2A6D-4CD3-92B0-986C8F393DE5}" sibTransId="{01288E7E-7658-4F20-96E0-C65B8450A6D9}"/>
    <dgm:cxn modelId="{B7093085-0031-449D-8046-80F5690F15D4}" type="presOf" srcId="{CACF0947-D79A-4A9E-BDA2-2938621653A5}" destId="{9E54472F-CB38-42CF-AAC3-D26A12E4849C}" srcOrd="0" destOrd="0" presId="urn:microsoft.com/office/officeart/2008/layout/VerticalCurvedList"/>
    <dgm:cxn modelId="{704F6232-9558-4675-B792-F66705665FB4}" srcId="{33F6C71B-D6C2-4FF9-83C7-9AF6961EB698}" destId="{1C186A1B-AE99-49E9-9447-A0BA9F71EC71}" srcOrd="3" destOrd="0" parTransId="{0A2EA3D8-DE55-4C55-A3D3-CEC029EB24B8}" sibTransId="{4E85594E-DD6E-4A9E-8CA1-5483CBA9F2FF}"/>
    <dgm:cxn modelId="{19F6426E-1B19-4F52-9F0C-51DFD0E9DF4E}" type="presOf" srcId="{1C186A1B-AE99-49E9-9447-A0BA9F71EC71}" destId="{60F87C5C-3FDD-4B46-8F9C-792916C7F1B4}" srcOrd="0" destOrd="0" presId="urn:microsoft.com/office/officeart/2008/layout/VerticalCurvedList"/>
    <dgm:cxn modelId="{7ADB09E5-1356-4256-BE6D-D1C77D62DBF6}" srcId="{33F6C71B-D6C2-4FF9-83C7-9AF6961EB698}" destId="{4AE2C735-DD7E-4BC1-B477-19C7B6E002BB}" srcOrd="2" destOrd="0" parTransId="{B8112D51-DE23-4669-A75B-8E8A639F591B}" sibTransId="{BEB80650-5024-4FD1-9308-3675916A2E4E}"/>
    <dgm:cxn modelId="{220C7380-BDD3-4E36-B915-8C298C961EC9}" type="presOf" srcId="{80E3D6CA-9E05-4898-B8C1-C45FD4DCC798}" destId="{B3BEB49F-6733-430E-BE1F-4EF972567E35}" srcOrd="0" destOrd="0" presId="urn:microsoft.com/office/officeart/2008/layout/VerticalCurvedList"/>
    <dgm:cxn modelId="{88B779C6-9CBF-469E-BAA6-E4B68E9A5467}" type="presOf" srcId="{47578A85-0055-4D1A-B8EB-993A533DBD63}" destId="{02B7E4CD-D23D-4578-99E8-291A3651B5F8}" srcOrd="0" destOrd="0" presId="urn:microsoft.com/office/officeart/2008/layout/VerticalCurvedList"/>
    <dgm:cxn modelId="{CED1DC54-86CC-4C13-980F-25B0D5BB141E}" srcId="{33F6C71B-D6C2-4FF9-83C7-9AF6961EB698}" destId="{2F8DDF74-0233-482C-859B-6752C38E7D24}" srcOrd="0" destOrd="0" parTransId="{716368EC-2D5A-41E4-A20A-692C06977988}" sibTransId="{80E3D6CA-9E05-4898-B8C1-C45FD4DCC798}"/>
    <dgm:cxn modelId="{FB3B47C0-BF50-4831-B2A2-2BBA64641CC7}" type="presOf" srcId="{2F8DDF74-0233-482C-859B-6752C38E7D24}" destId="{945B387F-137C-4B0B-A57D-677B57098C7C}" srcOrd="0" destOrd="0" presId="urn:microsoft.com/office/officeart/2008/layout/VerticalCurvedList"/>
    <dgm:cxn modelId="{CD014C29-2AB8-41D7-A5C6-34EA01D167BA}" type="presOf" srcId="{33F6C71B-D6C2-4FF9-83C7-9AF6961EB698}" destId="{293A6E70-97E1-4866-BB1D-25E685777ADB}" srcOrd="0" destOrd="0" presId="urn:microsoft.com/office/officeart/2008/layout/VerticalCurvedList"/>
    <dgm:cxn modelId="{68CBE474-CF0F-48A1-AC8D-8A1BFAB5D9FA}" type="presParOf" srcId="{293A6E70-97E1-4866-BB1D-25E685777ADB}" destId="{1EBCA072-6685-45AA-B2D4-E3F01A624BE8}" srcOrd="0" destOrd="0" presId="urn:microsoft.com/office/officeart/2008/layout/VerticalCurvedList"/>
    <dgm:cxn modelId="{AC136428-A584-4F80-8502-CB4D0F206AF6}" type="presParOf" srcId="{1EBCA072-6685-45AA-B2D4-E3F01A624BE8}" destId="{4934B126-27A2-45CF-9206-5E833D1D93AC}" srcOrd="0" destOrd="0" presId="urn:microsoft.com/office/officeart/2008/layout/VerticalCurvedList"/>
    <dgm:cxn modelId="{C69800F0-D8CE-41DF-821F-A49DB883A2CB}" type="presParOf" srcId="{4934B126-27A2-45CF-9206-5E833D1D93AC}" destId="{82B73E84-9930-4E7D-B0D4-E80FCA36029F}" srcOrd="0" destOrd="0" presId="urn:microsoft.com/office/officeart/2008/layout/VerticalCurvedList"/>
    <dgm:cxn modelId="{A36B8BF8-5105-494E-8765-BFDE5E56E8C0}" type="presParOf" srcId="{4934B126-27A2-45CF-9206-5E833D1D93AC}" destId="{B3BEB49F-6733-430E-BE1F-4EF972567E35}" srcOrd="1" destOrd="0" presId="urn:microsoft.com/office/officeart/2008/layout/VerticalCurvedList"/>
    <dgm:cxn modelId="{C6A9BB52-8B35-4A28-B85A-6E49B4E02916}" type="presParOf" srcId="{4934B126-27A2-45CF-9206-5E833D1D93AC}" destId="{D70AE556-CCAE-41E5-BD01-BC3279C6352B}" srcOrd="2" destOrd="0" presId="urn:microsoft.com/office/officeart/2008/layout/VerticalCurvedList"/>
    <dgm:cxn modelId="{CBB1DE5C-9850-4A02-BB79-6A501A9BC131}" type="presParOf" srcId="{4934B126-27A2-45CF-9206-5E833D1D93AC}" destId="{CC6AA3DB-D818-4828-9CBD-19D24530C7CF}" srcOrd="3" destOrd="0" presId="urn:microsoft.com/office/officeart/2008/layout/VerticalCurvedList"/>
    <dgm:cxn modelId="{5232DFB0-8799-4DC3-B636-E52065D20FC6}" type="presParOf" srcId="{1EBCA072-6685-45AA-B2D4-E3F01A624BE8}" destId="{945B387F-137C-4B0B-A57D-677B57098C7C}" srcOrd="1" destOrd="0" presId="urn:microsoft.com/office/officeart/2008/layout/VerticalCurvedList"/>
    <dgm:cxn modelId="{6DB30FC1-C8A6-4057-A427-A1C5020436D3}" type="presParOf" srcId="{1EBCA072-6685-45AA-B2D4-E3F01A624BE8}" destId="{4BC4645D-D998-4D6D-9198-BE4A0DCED6FB}" srcOrd="2" destOrd="0" presId="urn:microsoft.com/office/officeart/2008/layout/VerticalCurvedList"/>
    <dgm:cxn modelId="{CF87948C-EFC9-4703-A95C-50A11DB7693D}" type="presParOf" srcId="{4BC4645D-D998-4D6D-9198-BE4A0DCED6FB}" destId="{797561BD-DF51-49FF-80DF-76EE96512D0C}" srcOrd="0" destOrd="0" presId="urn:microsoft.com/office/officeart/2008/layout/VerticalCurvedList"/>
    <dgm:cxn modelId="{BE4DEE16-AD2B-4489-A074-9C7195BF50EF}" type="presParOf" srcId="{1EBCA072-6685-45AA-B2D4-E3F01A624BE8}" destId="{9E54472F-CB38-42CF-AAC3-D26A12E4849C}" srcOrd="3" destOrd="0" presId="urn:microsoft.com/office/officeart/2008/layout/VerticalCurvedList"/>
    <dgm:cxn modelId="{0507F9CE-2D62-4FF9-87F4-E7607AE7290F}" type="presParOf" srcId="{1EBCA072-6685-45AA-B2D4-E3F01A624BE8}" destId="{6CA0BACB-2C9D-41D2-A091-1951EE948D28}" srcOrd="4" destOrd="0" presId="urn:microsoft.com/office/officeart/2008/layout/VerticalCurvedList"/>
    <dgm:cxn modelId="{7C727143-EA55-47E8-BCCD-96156DB99D5D}" type="presParOf" srcId="{6CA0BACB-2C9D-41D2-A091-1951EE948D28}" destId="{56F18C9F-1FA6-4437-AFFE-08410BD09A2A}" srcOrd="0" destOrd="0" presId="urn:microsoft.com/office/officeart/2008/layout/VerticalCurvedList"/>
    <dgm:cxn modelId="{E65C7851-AC23-4FB3-A7B3-EFAE31308961}" type="presParOf" srcId="{1EBCA072-6685-45AA-B2D4-E3F01A624BE8}" destId="{F0880909-1E2D-4911-85E0-B5BA0D45FDB1}" srcOrd="5" destOrd="0" presId="urn:microsoft.com/office/officeart/2008/layout/VerticalCurvedList"/>
    <dgm:cxn modelId="{D810137A-C529-4B03-A223-8E215E54A70D}" type="presParOf" srcId="{1EBCA072-6685-45AA-B2D4-E3F01A624BE8}" destId="{788ABCC7-A68A-4748-82F3-61A9CDBBA6D9}" srcOrd="6" destOrd="0" presId="urn:microsoft.com/office/officeart/2008/layout/VerticalCurvedList"/>
    <dgm:cxn modelId="{9E1F62D8-E985-47CB-AE12-382F056B40FD}" type="presParOf" srcId="{788ABCC7-A68A-4748-82F3-61A9CDBBA6D9}" destId="{DF0D45A6-1703-4A55-9457-5DD387EEF822}" srcOrd="0" destOrd="0" presId="urn:microsoft.com/office/officeart/2008/layout/VerticalCurvedList"/>
    <dgm:cxn modelId="{09C69E81-A5AC-4BFC-9298-B7EFF4EF8708}" type="presParOf" srcId="{1EBCA072-6685-45AA-B2D4-E3F01A624BE8}" destId="{60F87C5C-3FDD-4B46-8F9C-792916C7F1B4}" srcOrd="7" destOrd="0" presId="urn:microsoft.com/office/officeart/2008/layout/VerticalCurvedList"/>
    <dgm:cxn modelId="{44C512E3-E939-446B-8AB6-0A6FBD140A51}" type="presParOf" srcId="{1EBCA072-6685-45AA-B2D4-E3F01A624BE8}" destId="{F845C5C3-BF30-47B1-8559-275887CEA500}" srcOrd="8" destOrd="0" presId="urn:microsoft.com/office/officeart/2008/layout/VerticalCurvedList"/>
    <dgm:cxn modelId="{425C261B-8525-4B36-B3F6-73F397DC563C}" type="presParOf" srcId="{F845C5C3-BF30-47B1-8559-275887CEA500}" destId="{2D3EF8D6-09EA-4920-947E-B4958FD6DA2A}" srcOrd="0" destOrd="0" presId="urn:microsoft.com/office/officeart/2008/layout/VerticalCurvedList"/>
    <dgm:cxn modelId="{1F68793D-23C9-43DA-BFD7-C4B473C93281}" type="presParOf" srcId="{1EBCA072-6685-45AA-B2D4-E3F01A624BE8}" destId="{02B7E4CD-D23D-4578-99E8-291A3651B5F8}" srcOrd="9" destOrd="0" presId="urn:microsoft.com/office/officeart/2008/layout/VerticalCurvedList"/>
    <dgm:cxn modelId="{5D2507BB-00F3-425D-B409-3650C5B60BCC}" type="presParOf" srcId="{1EBCA072-6685-45AA-B2D4-E3F01A624BE8}" destId="{E7FBEC2B-226D-4769-891A-F068A9812457}" srcOrd="10" destOrd="0" presId="urn:microsoft.com/office/officeart/2008/layout/VerticalCurvedList"/>
    <dgm:cxn modelId="{7553C330-62C2-487E-A01B-DD8376E0AA8E}" type="presParOf" srcId="{E7FBEC2B-226D-4769-891A-F068A9812457}" destId="{D55F4BD2-F4E2-42C8-8FFE-602F49438EAC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C230F9-B01F-4011-A81D-2F5DB83D4978}" type="doc">
      <dgm:prSet loTypeId="urn:microsoft.com/office/officeart/2005/8/layout/bList2#2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CC5BC52-2DF3-4E55-8A0E-96A209944D66}">
      <dgm:prSet/>
      <dgm:spPr/>
      <dgm:t>
        <a:bodyPr/>
        <a:lstStyle/>
        <a:p>
          <a:pPr rtl="0"/>
          <a:endParaRPr lang="ru-RU" dirty="0"/>
        </a:p>
      </dgm:t>
    </dgm:pt>
    <dgm:pt modelId="{0B8F2CE2-20E7-4C4C-BBCB-2A4D4CE3C993}" type="parTrans" cxnId="{DEC9F5C7-42B1-4833-9A62-20FC73BAF7B7}">
      <dgm:prSet/>
      <dgm:spPr/>
      <dgm:t>
        <a:bodyPr/>
        <a:lstStyle/>
        <a:p>
          <a:endParaRPr lang="ru-RU"/>
        </a:p>
      </dgm:t>
    </dgm:pt>
    <dgm:pt modelId="{0ECCD547-7517-479D-854C-D9974DCEE41E}" type="sibTrans" cxnId="{DEC9F5C7-42B1-4833-9A62-20FC73BAF7B7}">
      <dgm:prSet/>
      <dgm:spPr/>
      <dgm:t>
        <a:bodyPr/>
        <a:lstStyle/>
        <a:p>
          <a:endParaRPr lang="ru-RU"/>
        </a:p>
      </dgm:t>
    </dgm:pt>
    <dgm:pt modelId="{8F066881-ECD6-469D-A243-13CF8E89BFC5}">
      <dgm:prSet/>
      <dgm:spPr/>
      <dgm:t>
        <a:bodyPr/>
        <a:lstStyle/>
        <a:p>
          <a:pPr rtl="0"/>
          <a:endParaRPr lang="ru-RU" dirty="0"/>
        </a:p>
      </dgm:t>
    </dgm:pt>
    <dgm:pt modelId="{24EDFFB0-8619-47A3-8C91-194B7A133517}" type="parTrans" cxnId="{A4E77DF5-310F-45E9-B54A-14FE06521FD6}">
      <dgm:prSet/>
      <dgm:spPr/>
      <dgm:t>
        <a:bodyPr/>
        <a:lstStyle/>
        <a:p>
          <a:endParaRPr lang="ru-RU"/>
        </a:p>
      </dgm:t>
    </dgm:pt>
    <dgm:pt modelId="{F9BCFCAB-50D4-458A-8EAA-882EF58952F3}" type="sibTrans" cxnId="{A4E77DF5-310F-45E9-B54A-14FE06521FD6}">
      <dgm:prSet/>
      <dgm:spPr/>
      <dgm:t>
        <a:bodyPr/>
        <a:lstStyle/>
        <a:p>
          <a:endParaRPr lang="ru-RU"/>
        </a:p>
      </dgm:t>
    </dgm:pt>
    <dgm:pt modelId="{1D7B7F7F-F68E-40AB-858B-36F41AA614F7}">
      <dgm:prSet/>
      <dgm:spPr/>
      <dgm:t>
        <a:bodyPr/>
        <a:lstStyle/>
        <a:p>
          <a:pPr rtl="0"/>
          <a:endParaRPr lang="ru-RU" dirty="0"/>
        </a:p>
      </dgm:t>
    </dgm:pt>
    <dgm:pt modelId="{EC9C54C2-91E3-41AB-92F1-631457982CB4}" type="parTrans" cxnId="{8DA3435E-2D4C-49AC-8018-6E51CCDB33A0}">
      <dgm:prSet/>
      <dgm:spPr/>
      <dgm:t>
        <a:bodyPr/>
        <a:lstStyle/>
        <a:p>
          <a:endParaRPr lang="ru-RU"/>
        </a:p>
      </dgm:t>
    </dgm:pt>
    <dgm:pt modelId="{2B5B8688-F21F-4CD3-85B4-793E3241A1AA}" type="sibTrans" cxnId="{8DA3435E-2D4C-49AC-8018-6E51CCDB33A0}">
      <dgm:prSet/>
      <dgm:spPr/>
      <dgm:t>
        <a:bodyPr/>
        <a:lstStyle/>
        <a:p>
          <a:endParaRPr lang="ru-RU"/>
        </a:p>
      </dgm:t>
    </dgm:pt>
    <dgm:pt modelId="{6896768E-BE33-43C4-A5EE-EB09AF4B7E0B}">
      <dgm:prSet/>
      <dgm:spPr/>
      <dgm:t>
        <a:bodyPr/>
        <a:lstStyle/>
        <a:p>
          <a:pPr rtl="0"/>
          <a:endParaRPr lang="ru-RU" dirty="0"/>
        </a:p>
      </dgm:t>
    </dgm:pt>
    <dgm:pt modelId="{03A1FD06-3DE4-4836-B024-A1A4F362958E}" type="parTrans" cxnId="{E93F85A2-6DDD-4979-9CF7-1D1C21C2A481}">
      <dgm:prSet/>
      <dgm:spPr/>
      <dgm:t>
        <a:bodyPr/>
        <a:lstStyle/>
        <a:p>
          <a:endParaRPr lang="ru-RU"/>
        </a:p>
      </dgm:t>
    </dgm:pt>
    <dgm:pt modelId="{34E4685C-760E-4744-A8A3-F04277C4913E}" type="sibTrans" cxnId="{E93F85A2-6DDD-4979-9CF7-1D1C21C2A481}">
      <dgm:prSet/>
      <dgm:spPr/>
      <dgm:t>
        <a:bodyPr/>
        <a:lstStyle/>
        <a:p>
          <a:endParaRPr lang="ru-RU"/>
        </a:p>
      </dgm:t>
    </dgm:pt>
    <dgm:pt modelId="{F6872395-7BA2-416F-A75A-D1AE4C5683A0}">
      <dgm:prSet/>
      <dgm:spPr/>
      <dgm:t>
        <a:bodyPr/>
        <a:lstStyle/>
        <a:p>
          <a:pPr rtl="0"/>
          <a:endParaRPr lang="ru-RU" dirty="0"/>
        </a:p>
      </dgm:t>
    </dgm:pt>
    <dgm:pt modelId="{4E672AB5-2DC5-48B3-BC48-60D1BD50669F}" type="parTrans" cxnId="{5BD882B4-CEBF-4A67-BC97-5F36D493439D}">
      <dgm:prSet/>
      <dgm:spPr/>
      <dgm:t>
        <a:bodyPr/>
        <a:lstStyle/>
        <a:p>
          <a:endParaRPr lang="ru-RU"/>
        </a:p>
      </dgm:t>
    </dgm:pt>
    <dgm:pt modelId="{5935C744-E2C9-43BD-8C49-63AB9F89834D}" type="sibTrans" cxnId="{5BD882B4-CEBF-4A67-BC97-5F36D493439D}">
      <dgm:prSet/>
      <dgm:spPr/>
      <dgm:t>
        <a:bodyPr/>
        <a:lstStyle/>
        <a:p>
          <a:endParaRPr lang="ru-RU"/>
        </a:p>
      </dgm:t>
    </dgm:pt>
    <dgm:pt modelId="{3A6E5D20-B2CF-4F58-813B-0F91EC267149}">
      <dgm:prSet/>
      <dgm:spPr/>
      <dgm:t>
        <a:bodyPr/>
        <a:lstStyle/>
        <a:p>
          <a:pPr rtl="0"/>
          <a:endParaRPr lang="ru-RU" dirty="0"/>
        </a:p>
      </dgm:t>
    </dgm:pt>
    <dgm:pt modelId="{D84C1143-D7FB-46C3-9767-6AE4A1E8D12F}" type="parTrans" cxnId="{67E857DD-9CF9-4174-9C9B-DF9E9BF268B1}">
      <dgm:prSet/>
      <dgm:spPr/>
      <dgm:t>
        <a:bodyPr/>
        <a:lstStyle/>
        <a:p>
          <a:endParaRPr lang="ru-RU"/>
        </a:p>
      </dgm:t>
    </dgm:pt>
    <dgm:pt modelId="{576C2DF6-4E8A-493E-A188-932A55E17933}" type="sibTrans" cxnId="{67E857DD-9CF9-4174-9C9B-DF9E9BF268B1}">
      <dgm:prSet/>
      <dgm:spPr/>
      <dgm:t>
        <a:bodyPr/>
        <a:lstStyle/>
        <a:p>
          <a:endParaRPr lang="ru-RU"/>
        </a:p>
      </dgm:t>
    </dgm:pt>
    <dgm:pt modelId="{DBEE52F7-15AD-4E09-B8FA-661553704AD7}">
      <dgm:prSet custT="1"/>
      <dgm:spPr/>
      <dgm:t>
        <a:bodyPr/>
        <a:lstStyle/>
        <a:p>
          <a:pPr rtl="0"/>
          <a:r>
            <a:rPr lang="ru-RU" sz="1200" dirty="0" smtClean="0"/>
            <a:t>подготовки составления проектов хозяйственно-финансовой, производственной и коммерческой деятельности (бизнес-планов) предприятия в целях обеспечения роста объемов сбыта продукции и увеличения прибыли; </a:t>
          </a:r>
          <a:endParaRPr lang="ru-RU" sz="1200" dirty="0"/>
        </a:p>
      </dgm:t>
    </dgm:pt>
    <dgm:pt modelId="{50855AEB-CD16-4CF4-8399-DA44CC367A64}" type="parTrans" cxnId="{C02DA618-86B4-4A2C-A5BA-A1BBCB087D88}">
      <dgm:prSet/>
      <dgm:spPr/>
      <dgm:t>
        <a:bodyPr/>
        <a:lstStyle/>
        <a:p>
          <a:endParaRPr lang="ru-RU"/>
        </a:p>
      </dgm:t>
    </dgm:pt>
    <dgm:pt modelId="{EEFF05ED-A7C9-4E9C-ABD8-4D86F05DC259}" type="sibTrans" cxnId="{C02DA618-86B4-4A2C-A5BA-A1BBCB087D88}">
      <dgm:prSet/>
      <dgm:spPr/>
      <dgm:t>
        <a:bodyPr/>
        <a:lstStyle/>
        <a:p>
          <a:endParaRPr lang="ru-RU"/>
        </a:p>
      </dgm:t>
    </dgm:pt>
    <dgm:pt modelId="{272AE716-9EEE-4C38-91B4-ECEAEF949F46}">
      <dgm:prSet custT="1"/>
      <dgm:spPr/>
      <dgm:t>
        <a:bodyPr/>
        <a:lstStyle/>
        <a:p>
          <a:pPr rtl="0"/>
          <a:r>
            <a:rPr lang="ru-RU" sz="1200" dirty="0" smtClean="0"/>
            <a:t>выполнения расчетов по материальным, трудовым и финансовым затратам, необходимым для производства и реализации выпускаемой продукции, освоения новых видов продукции, прогрессивной техники и технологии; </a:t>
          </a:r>
          <a:endParaRPr lang="ru-RU" sz="1200" dirty="0"/>
        </a:p>
      </dgm:t>
    </dgm:pt>
    <dgm:pt modelId="{40CCCE85-19F2-47A5-9964-709CAB585CD9}" type="parTrans" cxnId="{16AB430A-9BD6-4A6A-9782-2E2F036B71FC}">
      <dgm:prSet/>
      <dgm:spPr/>
      <dgm:t>
        <a:bodyPr/>
        <a:lstStyle/>
        <a:p>
          <a:endParaRPr lang="ru-RU"/>
        </a:p>
      </dgm:t>
    </dgm:pt>
    <dgm:pt modelId="{BFE45D9E-0586-46DE-9E18-76778610DD2A}" type="sibTrans" cxnId="{16AB430A-9BD6-4A6A-9782-2E2F036B71FC}">
      <dgm:prSet/>
      <dgm:spPr/>
      <dgm:t>
        <a:bodyPr/>
        <a:lstStyle/>
        <a:p>
          <a:endParaRPr lang="ru-RU"/>
        </a:p>
      </dgm:t>
    </dgm:pt>
    <dgm:pt modelId="{FC6D3BE0-933C-49F3-A64B-264A4BED7AD7}">
      <dgm:prSet custT="1"/>
      <dgm:spPr/>
      <dgm:t>
        <a:bodyPr/>
        <a:lstStyle/>
        <a:p>
          <a:pPr rtl="0"/>
          <a:r>
            <a:rPr lang="ru-RU" sz="1000" dirty="0" smtClean="0"/>
            <a:t>осуществления экономического анализа хозяйственной деятельности предприятия и его подразделений и выявления резервов производства, повышения рентабельности производства, конкурентоспособности выпускаемой продукции, производительности труда, снижения издержек на производстве и реализацию продукции, устранения потерь и непроизводительных расходов, а также выявления возможностей дополнительного выпуска продукции;</a:t>
          </a:r>
          <a:endParaRPr lang="ru-RU" sz="1000" dirty="0"/>
        </a:p>
      </dgm:t>
    </dgm:pt>
    <dgm:pt modelId="{3BE18F61-4057-4920-9634-71C4E666EF87}" type="parTrans" cxnId="{E53F427F-AAFF-4606-951C-25FAB3EF7A81}">
      <dgm:prSet/>
      <dgm:spPr/>
      <dgm:t>
        <a:bodyPr/>
        <a:lstStyle/>
        <a:p>
          <a:endParaRPr lang="ru-RU"/>
        </a:p>
      </dgm:t>
    </dgm:pt>
    <dgm:pt modelId="{AF3E5B27-1DED-41F2-8028-78E3150692A6}" type="sibTrans" cxnId="{E53F427F-AAFF-4606-951C-25FAB3EF7A81}">
      <dgm:prSet/>
      <dgm:spPr/>
      <dgm:t>
        <a:bodyPr/>
        <a:lstStyle/>
        <a:p>
          <a:endParaRPr lang="ru-RU"/>
        </a:p>
      </dgm:t>
    </dgm:pt>
    <dgm:pt modelId="{4020E2B5-C106-4391-B0BB-9A7C65B52BAC}">
      <dgm:prSet/>
      <dgm:spPr/>
      <dgm:t>
        <a:bodyPr/>
        <a:lstStyle/>
        <a:p>
          <a:pPr rtl="0"/>
          <a:r>
            <a:rPr lang="ru-RU" dirty="0" smtClean="0"/>
            <a:t>определения экономической эффективности организации труда и производства, внедрения новой техники и технологии, рационализаторских предложений и изобретений; </a:t>
          </a:r>
          <a:endParaRPr lang="ru-RU" dirty="0"/>
        </a:p>
      </dgm:t>
    </dgm:pt>
    <dgm:pt modelId="{77A9BCA8-5DC3-4C7F-BC72-EDBED1A51F82}" type="parTrans" cxnId="{C88A0ECB-495C-43FA-9813-AD6AD01855C3}">
      <dgm:prSet/>
      <dgm:spPr/>
      <dgm:t>
        <a:bodyPr/>
        <a:lstStyle/>
        <a:p>
          <a:endParaRPr lang="ru-RU"/>
        </a:p>
      </dgm:t>
    </dgm:pt>
    <dgm:pt modelId="{AD82B07A-4ADC-423A-80B9-6A3E7B520137}" type="sibTrans" cxnId="{C88A0ECB-495C-43FA-9813-AD6AD01855C3}">
      <dgm:prSet/>
      <dgm:spPr/>
      <dgm:t>
        <a:bodyPr/>
        <a:lstStyle/>
        <a:p>
          <a:endParaRPr lang="ru-RU"/>
        </a:p>
      </dgm:t>
    </dgm:pt>
    <dgm:pt modelId="{488ACA77-AA01-471D-A2D0-5B8E41E1B927}">
      <dgm:prSet/>
      <dgm:spPr/>
      <dgm:t>
        <a:bodyPr/>
        <a:lstStyle/>
        <a:p>
          <a:pPr rtl="0"/>
          <a:r>
            <a:rPr lang="ru-RU" dirty="0" smtClean="0"/>
            <a:t>планирования и осуществления контроля за ходом выполнения плановых заданий по предприятию и его подразделениям, использования внутрихозяйственных резервов; </a:t>
          </a:r>
          <a:endParaRPr lang="ru-RU" dirty="0"/>
        </a:p>
      </dgm:t>
    </dgm:pt>
    <dgm:pt modelId="{013BE2CF-F098-4563-84CB-1B0639479DC4}" type="parTrans" cxnId="{C6D43778-7C08-4882-9A9F-ADF44F4DAB36}">
      <dgm:prSet/>
      <dgm:spPr/>
      <dgm:t>
        <a:bodyPr/>
        <a:lstStyle/>
        <a:p>
          <a:endParaRPr lang="ru-RU"/>
        </a:p>
      </dgm:t>
    </dgm:pt>
    <dgm:pt modelId="{B414268A-CE32-4B15-BD10-9F1DF6F6CEA0}" type="sibTrans" cxnId="{C6D43778-7C08-4882-9A9F-ADF44F4DAB36}">
      <dgm:prSet/>
      <dgm:spPr/>
      <dgm:t>
        <a:bodyPr/>
        <a:lstStyle/>
        <a:p>
          <a:endParaRPr lang="ru-RU"/>
        </a:p>
      </dgm:t>
    </dgm:pt>
    <dgm:pt modelId="{1FBBBBC2-9DB8-41BF-989C-86E486E4A1EC}">
      <dgm:prSet/>
      <dgm:spPr/>
      <dgm:t>
        <a:bodyPr/>
        <a:lstStyle/>
        <a:p>
          <a:pPr rtl="0"/>
          <a:r>
            <a:rPr lang="ru-RU" dirty="0" smtClean="0"/>
            <a:t>проведения маркетинговых исследований и прогнозировании развития производства. </a:t>
          </a:r>
          <a:endParaRPr lang="ru-RU" dirty="0"/>
        </a:p>
      </dgm:t>
    </dgm:pt>
    <dgm:pt modelId="{64724851-6FBA-4D7C-9A12-BE0A3CD2F098}" type="parTrans" cxnId="{F7AB8756-7099-48CD-A749-460D58EC214E}">
      <dgm:prSet/>
      <dgm:spPr/>
      <dgm:t>
        <a:bodyPr/>
        <a:lstStyle/>
        <a:p>
          <a:endParaRPr lang="ru-RU"/>
        </a:p>
      </dgm:t>
    </dgm:pt>
    <dgm:pt modelId="{A4EEEA85-BB41-4DAA-A672-D3ADB25A3CAF}" type="sibTrans" cxnId="{F7AB8756-7099-48CD-A749-460D58EC214E}">
      <dgm:prSet/>
      <dgm:spPr/>
      <dgm:t>
        <a:bodyPr/>
        <a:lstStyle/>
        <a:p>
          <a:endParaRPr lang="ru-RU"/>
        </a:p>
      </dgm:t>
    </dgm:pt>
    <dgm:pt modelId="{DEF7679D-E756-4BC6-ABEB-64889ADA8D10}" type="pres">
      <dgm:prSet presAssocID="{C7C230F9-B01F-4011-A81D-2F5DB83D497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26612-8CE6-41C4-9E1C-0EA4E6E09539}" type="pres">
      <dgm:prSet presAssocID="{9CC5BC52-2DF3-4E55-8A0E-96A209944D66}" presName="compNode" presStyleCnt="0"/>
      <dgm:spPr/>
    </dgm:pt>
    <dgm:pt modelId="{D262538D-9CE1-431D-9214-FBAC0A51FFB9}" type="pres">
      <dgm:prSet presAssocID="{9CC5BC52-2DF3-4E55-8A0E-96A209944D66}" presName="childRect" presStyleLbl="bgAcc1" presStyleIdx="0" presStyleCnt="6" custScaleX="139551" custScaleY="136716" custLinFactNeighborX="-19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16960-0AB9-45C8-A678-42DC0BEF20BB}" type="pres">
      <dgm:prSet presAssocID="{9CC5BC52-2DF3-4E55-8A0E-96A209944D6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F5DBC-6772-4DED-AF4B-615A2D7EB25B}" type="pres">
      <dgm:prSet presAssocID="{9CC5BC52-2DF3-4E55-8A0E-96A209944D66}" presName="parentRect" presStyleLbl="alignNode1" presStyleIdx="0" presStyleCnt="6" custScaleX="130800" custLinFactNeighborX="-2127"/>
      <dgm:spPr/>
      <dgm:t>
        <a:bodyPr/>
        <a:lstStyle/>
        <a:p>
          <a:endParaRPr lang="ru-RU"/>
        </a:p>
      </dgm:t>
    </dgm:pt>
    <dgm:pt modelId="{90BD9C8A-D8F6-48B6-8C0E-17EE76DE4F96}" type="pres">
      <dgm:prSet presAssocID="{9CC5BC52-2DF3-4E55-8A0E-96A209944D66}" presName="adorn" presStyleLbl="fgAccFollowNode1" presStyleIdx="0" presStyleCnt="6" custLinFactNeighborX="40983" custLinFactNeighborY="-18199"/>
      <dgm:spPr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D502F3B0-2E95-4823-982A-9E1AFC499BD5}" type="pres">
      <dgm:prSet presAssocID="{0ECCD547-7517-479D-854C-D9974DCEE4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6EED52B-F53F-43C9-BD64-CE2672686E88}" type="pres">
      <dgm:prSet presAssocID="{8F066881-ECD6-469D-A243-13CF8E89BFC5}" presName="compNode" presStyleCnt="0"/>
      <dgm:spPr/>
    </dgm:pt>
    <dgm:pt modelId="{A5110A37-08F9-4B35-8E05-4284DB4973F9}" type="pres">
      <dgm:prSet presAssocID="{8F066881-ECD6-469D-A243-13CF8E89BFC5}" presName="childRect" presStyleLbl="bgAcc1" presStyleIdx="1" presStyleCnt="6" custScaleX="124589" custScaleY="139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9E867-A5F7-451B-9BF2-B0A2C6A91331}" type="pres">
      <dgm:prSet presAssocID="{8F066881-ECD6-469D-A243-13CF8E89BFC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2DACA-F930-4B17-AFB5-C3B1F309FC24}" type="pres">
      <dgm:prSet presAssocID="{8F066881-ECD6-469D-A243-13CF8E89BFC5}" presName="parentRect" presStyleLbl="alignNode1" presStyleIdx="1" presStyleCnt="6" custScaleX="125801"/>
      <dgm:spPr/>
      <dgm:t>
        <a:bodyPr/>
        <a:lstStyle/>
        <a:p>
          <a:endParaRPr lang="ru-RU"/>
        </a:p>
      </dgm:t>
    </dgm:pt>
    <dgm:pt modelId="{060EED36-7EE3-4E7F-95F3-599466B1CA69}" type="pres">
      <dgm:prSet presAssocID="{8F066881-ECD6-469D-A243-13CF8E89BFC5}" presName="adorn" presStyleLbl="fgAccFollowNode1" presStyleIdx="1" presStyleCnt="6" custLinFactNeighborX="7177" custLinFactNeighborY="-18199"/>
      <dgm:spPr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2161E870-A657-41A2-B651-3F5ADE8CEDED}" type="pres">
      <dgm:prSet presAssocID="{F9BCFCAB-50D4-458A-8EAA-882EF58952F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9F4DA6-2F2A-4193-A03E-8976A8ECB2FA}" type="pres">
      <dgm:prSet presAssocID="{1D7B7F7F-F68E-40AB-858B-36F41AA614F7}" presName="compNode" presStyleCnt="0"/>
      <dgm:spPr/>
    </dgm:pt>
    <dgm:pt modelId="{D18125BE-09FA-42F7-919E-F64C6344AB17}" type="pres">
      <dgm:prSet presAssocID="{1D7B7F7F-F68E-40AB-858B-36F41AA614F7}" presName="childRect" presStyleLbl="bgAcc1" presStyleIdx="2" presStyleCnt="6" custScaleX="167770" custScaleY="130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3503A-97EE-45AC-9AE5-4911CD0D8177}" type="pres">
      <dgm:prSet presAssocID="{1D7B7F7F-F68E-40AB-858B-36F41AA614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6A2DE-3765-4B99-A578-D77AE2DD84EA}" type="pres">
      <dgm:prSet presAssocID="{1D7B7F7F-F68E-40AB-858B-36F41AA614F7}" presName="parentRect" presStyleLbl="alignNode1" presStyleIdx="2" presStyleCnt="6" custScaleX="158600" custScaleY="102226" custLinFactNeighborY="5882"/>
      <dgm:spPr/>
      <dgm:t>
        <a:bodyPr/>
        <a:lstStyle/>
        <a:p>
          <a:endParaRPr lang="ru-RU"/>
        </a:p>
      </dgm:t>
    </dgm:pt>
    <dgm:pt modelId="{78F8A088-B277-41EE-8095-7A5053D4087B}" type="pres">
      <dgm:prSet presAssocID="{1D7B7F7F-F68E-40AB-858B-36F41AA614F7}" presName="adorn" presStyleLbl="fgAccFollowNode1" presStyleIdx="2" presStyleCnt="6" custLinFactNeighborX="95221" custLinFactNeighborY="-21285"/>
      <dgm:spPr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570D8DBC-D790-48FA-BA6A-24CDE0B6CC92}" type="pres">
      <dgm:prSet presAssocID="{2B5B8688-F21F-4CD3-85B4-793E3241A1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FDCAB16-BDDD-490F-9889-DE4292F56BA5}" type="pres">
      <dgm:prSet presAssocID="{6896768E-BE33-43C4-A5EE-EB09AF4B7E0B}" presName="compNode" presStyleCnt="0"/>
      <dgm:spPr/>
    </dgm:pt>
    <dgm:pt modelId="{923FF6C7-26B2-455F-89A3-A4BA14B48383}" type="pres">
      <dgm:prSet presAssocID="{6896768E-BE33-43C4-A5EE-EB09AF4B7E0B}" presName="childRect" presStyleLbl="bgAcc1" presStyleIdx="3" presStyleCnt="6" custScaleX="147655" custScaleY="129159" custLinFactNeighborX="-38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23B69-4482-47D8-835A-F459CAEAC731}" type="pres">
      <dgm:prSet presAssocID="{6896768E-BE33-43C4-A5EE-EB09AF4B7E0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0057-958C-461D-A207-7B8C3DBDF939}" type="pres">
      <dgm:prSet presAssocID="{6896768E-BE33-43C4-A5EE-EB09AF4B7E0B}" presName="parentRect" presStyleLbl="alignNode1" presStyleIdx="3" presStyleCnt="6" custScaleX="156349" custLinFactNeighborX="-54357" custLinFactNeighborY="22618"/>
      <dgm:spPr/>
      <dgm:t>
        <a:bodyPr/>
        <a:lstStyle/>
        <a:p>
          <a:endParaRPr lang="ru-RU"/>
        </a:p>
      </dgm:t>
    </dgm:pt>
    <dgm:pt modelId="{44289B63-9CA6-478F-A634-BE19B35DDDC9}" type="pres">
      <dgm:prSet presAssocID="{6896768E-BE33-43C4-A5EE-EB09AF4B7E0B}" presName="adorn" presStyleLbl="fgAccFollowNode1" presStyleIdx="3" presStyleCnt="6"/>
      <dgm:spPr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DE1EB516-525D-462D-AF97-3E3B9E1897AA}" type="pres">
      <dgm:prSet presAssocID="{34E4685C-760E-4744-A8A3-F04277C4913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3CD6ACE-4862-428E-9111-BEEA898FF882}" type="pres">
      <dgm:prSet presAssocID="{F6872395-7BA2-416F-A75A-D1AE4C5683A0}" presName="compNode" presStyleCnt="0"/>
      <dgm:spPr/>
    </dgm:pt>
    <dgm:pt modelId="{7025A268-58BF-43D3-AEFA-5988DB07926C}" type="pres">
      <dgm:prSet presAssocID="{F6872395-7BA2-416F-A75A-D1AE4C5683A0}" presName="childRect" presStyleLbl="bgAcc1" presStyleIdx="4" presStyleCnt="6" custScaleX="156928" custScaleY="112899" custLinFactNeighborX="-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B3015-C52A-44CF-9B8B-5F4D59CCEEB8}" type="pres">
      <dgm:prSet presAssocID="{F6872395-7BA2-416F-A75A-D1AE4C5683A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45ABD-F5F3-4BB0-B445-A16F8EA0F39A}" type="pres">
      <dgm:prSet presAssocID="{F6872395-7BA2-416F-A75A-D1AE4C5683A0}" presName="parentRect" presStyleLbl="alignNode1" presStyleIdx="4" presStyleCnt="6" custScaleX="133616" custLinFactNeighborY="32071"/>
      <dgm:spPr/>
      <dgm:t>
        <a:bodyPr/>
        <a:lstStyle/>
        <a:p>
          <a:endParaRPr lang="ru-RU"/>
        </a:p>
      </dgm:t>
    </dgm:pt>
    <dgm:pt modelId="{E84AE437-A1E5-4866-A5C0-175E3400000B}" type="pres">
      <dgm:prSet presAssocID="{F6872395-7BA2-416F-A75A-D1AE4C5683A0}" presName="adorn" presStyleLbl="fgAccFollowNode1" presStyleIdx="4" presStyleCnt="6"/>
      <dgm:spPr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8ACEF7E5-D1A6-4551-8C26-670E802DFB0C}" type="pres">
      <dgm:prSet presAssocID="{5935C744-E2C9-43BD-8C49-63AB9F89834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C22133-E444-4F73-8603-4444DDA0FCF9}" type="pres">
      <dgm:prSet presAssocID="{3A6E5D20-B2CF-4F58-813B-0F91EC267149}" presName="compNode" presStyleCnt="0"/>
      <dgm:spPr/>
    </dgm:pt>
    <dgm:pt modelId="{53DEB6A7-4A7C-4CC3-ACF4-60369A40FB69}" type="pres">
      <dgm:prSet presAssocID="{3A6E5D20-B2CF-4F58-813B-0F91EC267149}" presName="childRect" presStyleLbl="bgAcc1" presStyleIdx="5" presStyleCnt="6" custScaleX="120600" custScaleY="12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D868F-1DFD-4636-B59D-8E42256F8541}" type="pres">
      <dgm:prSet presAssocID="{3A6E5D20-B2CF-4F58-813B-0F91EC26714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BC28D-391E-4AC4-B927-D92BC420163B}" type="pres">
      <dgm:prSet presAssocID="{3A6E5D20-B2CF-4F58-813B-0F91EC267149}" presName="parentRect" presStyleLbl="alignNode1" presStyleIdx="5" presStyleCnt="6" custScaleX="133038" custLinFactNeighborX="-6611" custLinFactNeighborY="26019"/>
      <dgm:spPr/>
      <dgm:t>
        <a:bodyPr/>
        <a:lstStyle/>
        <a:p>
          <a:endParaRPr lang="ru-RU"/>
        </a:p>
      </dgm:t>
    </dgm:pt>
    <dgm:pt modelId="{34FCD02F-3994-4024-A87D-DABD1B3C9C45}" type="pres">
      <dgm:prSet presAssocID="{3A6E5D20-B2CF-4F58-813B-0F91EC267149}" presName="adorn" presStyleLbl="fgAccFollowNode1" presStyleIdx="5" presStyleCnt="6"/>
      <dgm:spPr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</dgm:ptLst>
  <dgm:cxnLst>
    <dgm:cxn modelId="{C3BEB366-F8BC-408C-AB5F-39D87B2A090A}" type="presOf" srcId="{34E4685C-760E-4744-A8A3-F04277C4913E}" destId="{DE1EB516-525D-462D-AF97-3E3B9E1897AA}" srcOrd="0" destOrd="0" presId="urn:microsoft.com/office/officeart/2005/8/layout/bList2#2"/>
    <dgm:cxn modelId="{150D7828-08AD-4406-9621-3C555FEED3B7}" type="presOf" srcId="{6896768E-BE33-43C4-A5EE-EB09AF4B7E0B}" destId="{EED23B69-4482-47D8-835A-F459CAEAC731}" srcOrd="0" destOrd="0" presId="urn:microsoft.com/office/officeart/2005/8/layout/bList2#2"/>
    <dgm:cxn modelId="{D5BB3D31-F8C7-4DFE-800E-A66A6233529C}" type="presOf" srcId="{4020E2B5-C106-4391-B0BB-9A7C65B52BAC}" destId="{923FF6C7-26B2-455F-89A3-A4BA14B48383}" srcOrd="0" destOrd="0" presId="urn:microsoft.com/office/officeart/2005/8/layout/bList2#2"/>
    <dgm:cxn modelId="{32033E19-3B9A-42CE-8B5B-B126944318A1}" type="presOf" srcId="{9CC5BC52-2DF3-4E55-8A0E-96A209944D66}" destId="{30716960-0AB9-45C8-A678-42DC0BEF20BB}" srcOrd="0" destOrd="0" presId="urn:microsoft.com/office/officeart/2005/8/layout/bList2#2"/>
    <dgm:cxn modelId="{C88A0ECB-495C-43FA-9813-AD6AD01855C3}" srcId="{6896768E-BE33-43C4-A5EE-EB09AF4B7E0B}" destId="{4020E2B5-C106-4391-B0BB-9A7C65B52BAC}" srcOrd="0" destOrd="0" parTransId="{77A9BCA8-5DC3-4C7F-BC72-EDBED1A51F82}" sibTransId="{AD82B07A-4ADC-423A-80B9-6A3E7B520137}"/>
    <dgm:cxn modelId="{3B4F5CC1-8F18-41DA-9548-1654411B1D26}" type="presOf" srcId="{8F066881-ECD6-469D-A243-13CF8E89BFC5}" destId="{1F82DACA-F930-4B17-AFB5-C3B1F309FC24}" srcOrd="1" destOrd="0" presId="urn:microsoft.com/office/officeart/2005/8/layout/bList2#2"/>
    <dgm:cxn modelId="{69B248A1-10C8-422A-A3EF-FE9B2B06220A}" type="presOf" srcId="{1D7B7F7F-F68E-40AB-858B-36F41AA614F7}" destId="{3C63503A-97EE-45AC-9AE5-4911CD0D8177}" srcOrd="0" destOrd="0" presId="urn:microsoft.com/office/officeart/2005/8/layout/bList2#2"/>
    <dgm:cxn modelId="{AD66CA0A-1818-401F-A671-A07FD66026F0}" type="presOf" srcId="{C7C230F9-B01F-4011-A81D-2F5DB83D4978}" destId="{DEF7679D-E756-4BC6-ABEB-64889ADA8D10}" srcOrd="0" destOrd="0" presId="urn:microsoft.com/office/officeart/2005/8/layout/bList2#2"/>
    <dgm:cxn modelId="{8DA3435E-2D4C-49AC-8018-6E51CCDB33A0}" srcId="{C7C230F9-B01F-4011-A81D-2F5DB83D4978}" destId="{1D7B7F7F-F68E-40AB-858B-36F41AA614F7}" srcOrd="2" destOrd="0" parTransId="{EC9C54C2-91E3-41AB-92F1-631457982CB4}" sibTransId="{2B5B8688-F21F-4CD3-85B4-793E3241A1AA}"/>
    <dgm:cxn modelId="{7143DD94-9FD7-48BD-9F5C-D40BF2DBD111}" type="presOf" srcId="{3A6E5D20-B2CF-4F58-813B-0F91EC267149}" destId="{069BC28D-391E-4AC4-B927-D92BC420163B}" srcOrd="1" destOrd="0" presId="urn:microsoft.com/office/officeart/2005/8/layout/bList2#2"/>
    <dgm:cxn modelId="{F438DB92-A4EE-4A1A-B43F-9EB2F7C4A5B9}" type="presOf" srcId="{3A6E5D20-B2CF-4F58-813B-0F91EC267149}" destId="{A3AD868F-1DFD-4636-B59D-8E42256F8541}" srcOrd="0" destOrd="0" presId="urn:microsoft.com/office/officeart/2005/8/layout/bList2#2"/>
    <dgm:cxn modelId="{F7AB8756-7099-48CD-A749-460D58EC214E}" srcId="{3A6E5D20-B2CF-4F58-813B-0F91EC267149}" destId="{1FBBBBC2-9DB8-41BF-989C-86E486E4A1EC}" srcOrd="0" destOrd="0" parTransId="{64724851-6FBA-4D7C-9A12-BE0A3CD2F098}" sibTransId="{A4EEEA85-BB41-4DAA-A672-D3ADB25A3CAF}"/>
    <dgm:cxn modelId="{172DBA97-8B70-47E9-8D6E-5656E3EDB6CA}" type="presOf" srcId="{488ACA77-AA01-471D-A2D0-5B8E41E1B927}" destId="{7025A268-58BF-43D3-AEFA-5988DB07926C}" srcOrd="0" destOrd="0" presId="urn:microsoft.com/office/officeart/2005/8/layout/bList2#2"/>
    <dgm:cxn modelId="{B42DF181-717C-4FFB-B86E-62F3F0C306B7}" type="presOf" srcId="{1FBBBBC2-9DB8-41BF-989C-86E486E4A1EC}" destId="{53DEB6A7-4A7C-4CC3-ACF4-60369A40FB69}" srcOrd="0" destOrd="0" presId="urn:microsoft.com/office/officeart/2005/8/layout/bList2#2"/>
    <dgm:cxn modelId="{C6D43778-7C08-4882-9A9F-ADF44F4DAB36}" srcId="{F6872395-7BA2-416F-A75A-D1AE4C5683A0}" destId="{488ACA77-AA01-471D-A2D0-5B8E41E1B927}" srcOrd="0" destOrd="0" parTransId="{013BE2CF-F098-4563-84CB-1B0639479DC4}" sibTransId="{B414268A-CE32-4B15-BD10-9F1DF6F6CEA0}"/>
    <dgm:cxn modelId="{AD9366DF-9777-4B1D-BE68-6F7991D7A20B}" type="presOf" srcId="{F6872395-7BA2-416F-A75A-D1AE4C5683A0}" destId="{F5D45ABD-F5F3-4BB0-B445-A16F8EA0F39A}" srcOrd="1" destOrd="0" presId="urn:microsoft.com/office/officeart/2005/8/layout/bList2#2"/>
    <dgm:cxn modelId="{BAFEFB1B-3CB1-46E0-9F3B-C9769233C379}" type="presOf" srcId="{FC6D3BE0-933C-49F3-A64B-264A4BED7AD7}" destId="{D18125BE-09FA-42F7-919E-F64C6344AB17}" srcOrd="0" destOrd="0" presId="urn:microsoft.com/office/officeart/2005/8/layout/bList2#2"/>
    <dgm:cxn modelId="{3CEF7229-AE3B-45B3-988A-44DB3122332E}" type="presOf" srcId="{6896768E-BE33-43C4-A5EE-EB09AF4B7E0B}" destId="{DD930057-958C-461D-A207-7B8C3DBDF939}" srcOrd="1" destOrd="0" presId="urn:microsoft.com/office/officeart/2005/8/layout/bList2#2"/>
    <dgm:cxn modelId="{5BD882B4-CEBF-4A67-BC97-5F36D493439D}" srcId="{C7C230F9-B01F-4011-A81D-2F5DB83D4978}" destId="{F6872395-7BA2-416F-A75A-D1AE4C5683A0}" srcOrd="4" destOrd="0" parTransId="{4E672AB5-2DC5-48B3-BC48-60D1BD50669F}" sibTransId="{5935C744-E2C9-43BD-8C49-63AB9F89834D}"/>
    <dgm:cxn modelId="{5DEA4D0B-8B4C-40EA-9597-33760979537A}" type="presOf" srcId="{0ECCD547-7517-479D-854C-D9974DCEE41E}" destId="{D502F3B0-2E95-4823-982A-9E1AFC499BD5}" srcOrd="0" destOrd="0" presId="urn:microsoft.com/office/officeart/2005/8/layout/bList2#2"/>
    <dgm:cxn modelId="{F09C2657-ED28-4BB7-B614-51581CC5885D}" type="presOf" srcId="{1D7B7F7F-F68E-40AB-858B-36F41AA614F7}" destId="{FB36A2DE-3765-4B99-A578-D77AE2DD84EA}" srcOrd="1" destOrd="0" presId="urn:microsoft.com/office/officeart/2005/8/layout/bList2#2"/>
    <dgm:cxn modelId="{667AA20F-FE4D-4139-8EFD-A7AE1EB2DCD2}" type="presOf" srcId="{F6872395-7BA2-416F-A75A-D1AE4C5683A0}" destId="{2C5B3015-C52A-44CF-9B8B-5F4D59CCEEB8}" srcOrd="0" destOrd="0" presId="urn:microsoft.com/office/officeart/2005/8/layout/bList2#2"/>
    <dgm:cxn modelId="{B23AEEE2-F9E0-4E87-A641-2FFC47A30E49}" type="presOf" srcId="{9CC5BC52-2DF3-4E55-8A0E-96A209944D66}" destId="{49BF5DBC-6772-4DED-AF4B-615A2D7EB25B}" srcOrd="1" destOrd="0" presId="urn:microsoft.com/office/officeart/2005/8/layout/bList2#2"/>
    <dgm:cxn modelId="{DEC9F5C7-42B1-4833-9A62-20FC73BAF7B7}" srcId="{C7C230F9-B01F-4011-A81D-2F5DB83D4978}" destId="{9CC5BC52-2DF3-4E55-8A0E-96A209944D66}" srcOrd="0" destOrd="0" parTransId="{0B8F2CE2-20E7-4C4C-BBCB-2A4D4CE3C993}" sibTransId="{0ECCD547-7517-479D-854C-D9974DCEE41E}"/>
    <dgm:cxn modelId="{021AEB32-8C0C-4FD6-8C9C-C42BFE063A14}" type="presOf" srcId="{5935C744-E2C9-43BD-8C49-63AB9F89834D}" destId="{8ACEF7E5-D1A6-4551-8C26-670E802DFB0C}" srcOrd="0" destOrd="0" presId="urn:microsoft.com/office/officeart/2005/8/layout/bList2#2"/>
    <dgm:cxn modelId="{67E857DD-9CF9-4174-9C9B-DF9E9BF268B1}" srcId="{C7C230F9-B01F-4011-A81D-2F5DB83D4978}" destId="{3A6E5D20-B2CF-4F58-813B-0F91EC267149}" srcOrd="5" destOrd="0" parTransId="{D84C1143-D7FB-46C3-9767-6AE4A1E8D12F}" sibTransId="{576C2DF6-4E8A-493E-A188-932A55E17933}"/>
    <dgm:cxn modelId="{E93F85A2-6DDD-4979-9CF7-1D1C21C2A481}" srcId="{C7C230F9-B01F-4011-A81D-2F5DB83D4978}" destId="{6896768E-BE33-43C4-A5EE-EB09AF4B7E0B}" srcOrd="3" destOrd="0" parTransId="{03A1FD06-3DE4-4836-B024-A1A4F362958E}" sibTransId="{34E4685C-760E-4744-A8A3-F04277C4913E}"/>
    <dgm:cxn modelId="{4CD8613E-EFD7-4B33-8246-8B8CBD02A98B}" type="presOf" srcId="{272AE716-9EEE-4C38-91B4-ECEAEF949F46}" destId="{A5110A37-08F9-4B35-8E05-4284DB4973F9}" srcOrd="0" destOrd="0" presId="urn:microsoft.com/office/officeart/2005/8/layout/bList2#2"/>
    <dgm:cxn modelId="{A4E77DF5-310F-45E9-B54A-14FE06521FD6}" srcId="{C7C230F9-B01F-4011-A81D-2F5DB83D4978}" destId="{8F066881-ECD6-469D-A243-13CF8E89BFC5}" srcOrd="1" destOrd="0" parTransId="{24EDFFB0-8619-47A3-8C91-194B7A133517}" sibTransId="{F9BCFCAB-50D4-458A-8EAA-882EF58952F3}"/>
    <dgm:cxn modelId="{ED2B2253-F4D5-43BB-9EF0-EDA7C6B46C4B}" type="presOf" srcId="{2B5B8688-F21F-4CD3-85B4-793E3241A1AA}" destId="{570D8DBC-D790-48FA-BA6A-24CDE0B6CC92}" srcOrd="0" destOrd="0" presId="urn:microsoft.com/office/officeart/2005/8/layout/bList2#2"/>
    <dgm:cxn modelId="{69CFCF33-8E26-4069-AE25-CBDED015B346}" type="presOf" srcId="{F9BCFCAB-50D4-458A-8EAA-882EF58952F3}" destId="{2161E870-A657-41A2-B651-3F5ADE8CEDED}" srcOrd="0" destOrd="0" presId="urn:microsoft.com/office/officeart/2005/8/layout/bList2#2"/>
    <dgm:cxn modelId="{16AB430A-9BD6-4A6A-9782-2E2F036B71FC}" srcId="{8F066881-ECD6-469D-A243-13CF8E89BFC5}" destId="{272AE716-9EEE-4C38-91B4-ECEAEF949F46}" srcOrd="0" destOrd="0" parTransId="{40CCCE85-19F2-47A5-9964-709CAB585CD9}" sibTransId="{BFE45D9E-0586-46DE-9E18-76778610DD2A}"/>
    <dgm:cxn modelId="{E53F427F-AAFF-4606-951C-25FAB3EF7A81}" srcId="{1D7B7F7F-F68E-40AB-858B-36F41AA614F7}" destId="{FC6D3BE0-933C-49F3-A64B-264A4BED7AD7}" srcOrd="0" destOrd="0" parTransId="{3BE18F61-4057-4920-9634-71C4E666EF87}" sibTransId="{AF3E5B27-1DED-41F2-8028-78E3150692A6}"/>
    <dgm:cxn modelId="{C02DA618-86B4-4A2C-A5BA-A1BBCB087D88}" srcId="{9CC5BC52-2DF3-4E55-8A0E-96A209944D66}" destId="{DBEE52F7-15AD-4E09-B8FA-661553704AD7}" srcOrd="0" destOrd="0" parTransId="{50855AEB-CD16-4CF4-8399-DA44CC367A64}" sibTransId="{EEFF05ED-A7C9-4E9C-ABD8-4D86F05DC259}"/>
    <dgm:cxn modelId="{BD407B6A-DA2F-43EE-A5C7-D2BFFABCC652}" type="presOf" srcId="{DBEE52F7-15AD-4E09-B8FA-661553704AD7}" destId="{D262538D-9CE1-431D-9214-FBAC0A51FFB9}" srcOrd="0" destOrd="0" presId="urn:microsoft.com/office/officeart/2005/8/layout/bList2#2"/>
    <dgm:cxn modelId="{ACE68B9B-7646-4CB8-9FCE-F924A99FE019}" type="presOf" srcId="{8F066881-ECD6-469D-A243-13CF8E89BFC5}" destId="{9419E867-A5F7-451B-9BF2-B0A2C6A91331}" srcOrd="0" destOrd="0" presId="urn:microsoft.com/office/officeart/2005/8/layout/bList2#2"/>
    <dgm:cxn modelId="{02B292CC-83A8-4D11-A966-ED5996973D9C}" type="presParOf" srcId="{DEF7679D-E756-4BC6-ABEB-64889ADA8D10}" destId="{72F26612-8CE6-41C4-9E1C-0EA4E6E09539}" srcOrd="0" destOrd="0" presId="urn:microsoft.com/office/officeart/2005/8/layout/bList2#2"/>
    <dgm:cxn modelId="{4D05F5B4-1A75-4534-A4B5-6ACB775224E4}" type="presParOf" srcId="{72F26612-8CE6-41C4-9E1C-0EA4E6E09539}" destId="{D262538D-9CE1-431D-9214-FBAC0A51FFB9}" srcOrd="0" destOrd="0" presId="urn:microsoft.com/office/officeart/2005/8/layout/bList2#2"/>
    <dgm:cxn modelId="{C20FFFC5-67CF-4980-B79A-9B7C261ACDF8}" type="presParOf" srcId="{72F26612-8CE6-41C4-9E1C-0EA4E6E09539}" destId="{30716960-0AB9-45C8-A678-42DC0BEF20BB}" srcOrd="1" destOrd="0" presId="urn:microsoft.com/office/officeart/2005/8/layout/bList2#2"/>
    <dgm:cxn modelId="{287E9C3A-B20B-418E-BEA7-EDC88719A6FA}" type="presParOf" srcId="{72F26612-8CE6-41C4-9E1C-0EA4E6E09539}" destId="{49BF5DBC-6772-4DED-AF4B-615A2D7EB25B}" srcOrd="2" destOrd="0" presId="urn:microsoft.com/office/officeart/2005/8/layout/bList2#2"/>
    <dgm:cxn modelId="{CB8C900F-95E2-4BEE-AAA5-B9F6510A3A43}" type="presParOf" srcId="{72F26612-8CE6-41C4-9E1C-0EA4E6E09539}" destId="{90BD9C8A-D8F6-48B6-8C0E-17EE76DE4F96}" srcOrd="3" destOrd="0" presId="urn:microsoft.com/office/officeart/2005/8/layout/bList2#2"/>
    <dgm:cxn modelId="{C7B1BB24-501C-4063-A959-DBEE04959FB0}" type="presParOf" srcId="{DEF7679D-E756-4BC6-ABEB-64889ADA8D10}" destId="{D502F3B0-2E95-4823-982A-9E1AFC499BD5}" srcOrd="1" destOrd="0" presId="urn:microsoft.com/office/officeart/2005/8/layout/bList2#2"/>
    <dgm:cxn modelId="{54E5C369-0689-4CB2-A166-5753EBDBB06E}" type="presParOf" srcId="{DEF7679D-E756-4BC6-ABEB-64889ADA8D10}" destId="{96EED52B-F53F-43C9-BD64-CE2672686E88}" srcOrd="2" destOrd="0" presId="urn:microsoft.com/office/officeart/2005/8/layout/bList2#2"/>
    <dgm:cxn modelId="{C91E17C8-6C41-4488-936A-2506A9EF7691}" type="presParOf" srcId="{96EED52B-F53F-43C9-BD64-CE2672686E88}" destId="{A5110A37-08F9-4B35-8E05-4284DB4973F9}" srcOrd="0" destOrd="0" presId="urn:microsoft.com/office/officeart/2005/8/layout/bList2#2"/>
    <dgm:cxn modelId="{C7322B4B-339F-4A34-9364-63668A770DCA}" type="presParOf" srcId="{96EED52B-F53F-43C9-BD64-CE2672686E88}" destId="{9419E867-A5F7-451B-9BF2-B0A2C6A91331}" srcOrd="1" destOrd="0" presId="urn:microsoft.com/office/officeart/2005/8/layout/bList2#2"/>
    <dgm:cxn modelId="{D00BBC1D-1334-45FF-B2CD-7E99CA257AD9}" type="presParOf" srcId="{96EED52B-F53F-43C9-BD64-CE2672686E88}" destId="{1F82DACA-F930-4B17-AFB5-C3B1F309FC24}" srcOrd="2" destOrd="0" presId="urn:microsoft.com/office/officeart/2005/8/layout/bList2#2"/>
    <dgm:cxn modelId="{08E832FB-1931-4323-AFF3-0105D003A842}" type="presParOf" srcId="{96EED52B-F53F-43C9-BD64-CE2672686E88}" destId="{060EED36-7EE3-4E7F-95F3-599466B1CA69}" srcOrd="3" destOrd="0" presId="urn:microsoft.com/office/officeart/2005/8/layout/bList2#2"/>
    <dgm:cxn modelId="{FC4EF64A-FA2D-4E9E-87BA-F289CA7B0D65}" type="presParOf" srcId="{DEF7679D-E756-4BC6-ABEB-64889ADA8D10}" destId="{2161E870-A657-41A2-B651-3F5ADE8CEDED}" srcOrd="3" destOrd="0" presId="urn:microsoft.com/office/officeart/2005/8/layout/bList2#2"/>
    <dgm:cxn modelId="{D2F1552C-0F66-4429-9959-4B5A90C5BB29}" type="presParOf" srcId="{DEF7679D-E756-4BC6-ABEB-64889ADA8D10}" destId="{679F4DA6-2F2A-4193-A03E-8976A8ECB2FA}" srcOrd="4" destOrd="0" presId="urn:microsoft.com/office/officeart/2005/8/layout/bList2#2"/>
    <dgm:cxn modelId="{B7101BCD-9414-4964-B0F9-65BE41F0B00D}" type="presParOf" srcId="{679F4DA6-2F2A-4193-A03E-8976A8ECB2FA}" destId="{D18125BE-09FA-42F7-919E-F64C6344AB17}" srcOrd="0" destOrd="0" presId="urn:microsoft.com/office/officeart/2005/8/layout/bList2#2"/>
    <dgm:cxn modelId="{A952C00A-804E-4ADA-BFBF-7F196E045C6A}" type="presParOf" srcId="{679F4DA6-2F2A-4193-A03E-8976A8ECB2FA}" destId="{3C63503A-97EE-45AC-9AE5-4911CD0D8177}" srcOrd="1" destOrd="0" presId="urn:microsoft.com/office/officeart/2005/8/layout/bList2#2"/>
    <dgm:cxn modelId="{527C34DB-64D3-4248-AC23-B9F84F169488}" type="presParOf" srcId="{679F4DA6-2F2A-4193-A03E-8976A8ECB2FA}" destId="{FB36A2DE-3765-4B99-A578-D77AE2DD84EA}" srcOrd="2" destOrd="0" presId="urn:microsoft.com/office/officeart/2005/8/layout/bList2#2"/>
    <dgm:cxn modelId="{05171898-F61C-4393-BCB8-9046F1012C4B}" type="presParOf" srcId="{679F4DA6-2F2A-4193-A03E-8976A8ECB2FA}" destId="{78F8A088-B277-41EE-8095-7A5053D4087B}" srcOrd="3" destOrd="0" presId="urn:microsoft.com/office/officeart/2005/8/layout/bList2#2"/>
    <dgm:cxn modelId="{D50CA13D-E087-407E-8BBD-890E39A10106}" type="presParOf" srcId="{DEF7679D-E756-4BC6-ABEB-64889ADA8D10}" destId="{570D8DBC-D790-48FA-BA6A-24CDE0B6CC92}" srcOrd="5" destOrd="0" presId="urn:microsoft.com/office/officeart/2005/8/layout/bList2#2"/>
    <dgm:cxn modelId="{B0CB0EC9-A1AF-4B09-B4CA-DC6062E4B128}" type="presParOf" srcId="{DEF7679D-E756-4BC6-ABEB-64889ADA8D10}" destId="{FFDCAB16-BDDD-490F-9889-DE4292F56BA5}" srcOrd="6" destOrd="0" presId="urn:microsoft.com/office/officeart/2005/8/layout/bList2#2"/>
    <dgm:cxn modelId="{BAD3BECB-9FDA-4490-8D6B-BA248FCF9E5C}" type="presParOf" srcId="{FFDCAB16-BDDD-490F-9889-DE4292F56BA5}" destId="{923FF6C7-26B2-455F-89A3-A4BA14B48383}" srcOrd="0" destOrd="0" presId="urn:microsoft.com/office/officeart/2005/8/layout/bList2#2"/>
    <dgm:cxn modelId="{8D48307F-F1FB-4888-A266-DEC56FCFBC93}" type="presParOf" srcId="{FFDCAB16-BDDD-490F-9889-DE4292F56BA5}" destId="{EED23B69-4482-47D8-835A-F459CAEAC731}" srcOrd="1" destOrd="0" presId="urn:microsoft.com/office/officeart/2005/8/layout/bList2#2"/>
    <dgm:cxn modelId="{70D7FFE5-DAA0-4D60-82F5-28A1BB1F1E7A}" type="presParOf" srcId="{FFDCAB16-BDDD-490F-9889-DE4292F56BA5}" destId="{DD930057-958C-461D-A207-7B8C3DBDF939}" srcOrd="2" destOrd="0" presId="urn:microsoft.com/office/officeart/2005/8/layout/bList2#2"/>
    <dgm:cxn modelId="{11250786-5099-4FC8-988D-E502704AFB18}" type="presParOf" srcId="{FFDCAB16-BDDD-490F-9889-DE4292F56BA5}" destId="{44289B63-9CA6-478F-A634-BE19B35DDDC9}" srcOrd="3" destOrd="0" presId="urn:microsoft.com/office/officeart/2005/8/layout/bList2#2"/>
    <dgm:cxn modelId="{067B26BA-96E6-41AC-A077-F342A81CE7F5}" type="presParOf" srcId="{DEF7679D-E756-4BC6-ABEB-64889ADA8D10}" destId="{DE1EB516-525D-462D-AF97-3E3B9E1897AA}" srcOrd="7" destOrd="0" presId="urn:microsoft.com/office/officeart/2005/8/layout/bList2#2"/>
    <dgm:cxn modelId="{8573BA76-1B11-4FE1-A4CF-4BA46917F16C}" type="presParOf" srcId="{DEF7679D-E756-4BC6-ABEB-64889ADA8D10}" destId="{03CD6ACE-4862-428E-9111-BEEA898FF882}" srcOrd="8" destOrd="0" presId="urn:microsoft.com/office/officeart/2005/8/layout/bList2#2"/>
    <dgm:cxn modelId="{4110B2AB-2143-44FF-A152-D7DBBA20BD74}" type="presParOf" srcId="{03CD6ACE-4862-428E-9111-BEEA898FF882}" destId="{7025A268-58BF-43D3-AEFA-5988DB07926C}" srcOrd="0" destOrd="0" presId="urn:microsoft.com/office/officeart/2005/8/layout/bList2#2"/>
    <dgm:cxn modelId="{6DD94033-F9A6-433C-B016-1E3D3CFCE19D}" type="presParOf" srcId="{03CD6ACE-4862-428E-9111-BEEA898FF882}" destId="{2C5B3015-C52A-44CF-9B8B-5F4D59CCEEB8}" srcOrd="1" destOrd="0" presId="urn:microsoft.com/office/officeart/2005/8/layout/bList2#2"/>
    <dgm:cxn modelId="{28F0EA80-FDDD-41FD-A948-25647E381753}" type="presParOf" srcId="{03CD6ACE-4862-428E-9111-BEEA898FF882}" destId="{F5D45ABD-F5F3-4BB0-B445-A16F8EA0F39A}" srcOrd="2" destOrd="0" presId="urn:microsoft.com/office/officeart/2005/8/layout/bList2#2"/>
    <dgm:cxn modelId="{DA304DFE-A997-4DEC-9B4F-CAD094A45020}" type="presParOf" srcId="{03CD6ACE-4862-428E-9111-BEEA898FF882}" destId="{E84AE437-A1E5-4866-A5C0-175E3400000B}" srcOrd="3" destOrd="0" presId="urn:microsoft.com/office/officeart/2005/8/layout/bList2#2"/>
    <dgm:cxn modelId="{CFE7CE80-CDC8-41B1-9F58-969C2B014253}" type="presParOf" srcId="{DEF7679D-E756-4BC6-ABEB-64889ADA8D10}" destId="{8ACEF7E5-D1A6-4551-8C26-670E802DFB0C}" srcOrd="9" destOrd="0" presId="urn:microsoft.com/office/officeart/2005/8/layout/bList2#2"/>
    <dgm:cxn modelId="{F9812B87-39C6-416C-A333-FD21371A33A7}" type="presParOf" srcId="{DEF7679D-E756-4BC6-ABEB-64889ADA8D10}" destId="{0FC22133-E444-4F73-8603-4444DDA0FCF9}" srcOrd="10" destOrd="0" presId="urn:microsoft.com/office/officeart/2005/8/layout/bList2#2"/>
    <dgm:cxn modelId="{E8CDBC8E-5E8C-49BA-93BC-394F04FB1D1A}" type="presParOf" srcId="{0FC22133-E444-4F73-8603-4444DDA0FCF9}" destId="{53DEB6A7-4A7C-4CC3-ACF4-60369A40FB69}" srcOrd="0" destOrd="0" presId="urn:microsoft.com/office/officeart/2005/8/layout/bList2#2"/>
    <dgm:cxn modelId="{CFC95A2E-7B74-45FA-85F0-527B7D7D7F0E}" type="presParOf" srcId="{0FC22133-E444-4F73-8603-4444DDA0FCF9}" destId="{A3AD868F-1DFD-4636-B59D-8E42256F8541}" srcOrd="1" destOrd="0" presId="urn:microsoft.com/office/officeart/2005/8/layout/bList2#2"/>
    <dgm:cxn modelId="{569CEA7E-8DCB-48F6-93F3-01FC2C878551}" type="presParOf" srcId="{0FC22133-E444-4F73-8603-4444DDA0FCF9}" destId="{069BC28D-391E-4AC4-B927-D92BC420163B}" srcOrd="2" destOrd="0" presId="urn:microsoft.com/office/officeart/2005/8/layout/bList2#2"/>
    <dgm:cxn modelId="{23744A49-0980-4F2F-8F5B-056ADE414081}" type="presParOf" srcId="{0FC22133-E444-4F73-8603-4444DDA0FCF9}" destId="{34FCD02F-3994-4024-A87D-DABD1B3C9C45}" srcOrd="3" destOrd="0" presId="urn:microsoft.com/office/officeart/2005/8/layout/bList2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00C894-01B2-4A36-BC43-3F813D73BD8F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E76CC2A-5C8D-4607-AE54-C3F4EEF42DE8}">
      <dgm:prSet phldrT="[Текст]"/>
      <dgm:spPr/>
      <dgm:t>
        <a:bodyPr/>
        <a:lstStyle/>
        <a:p>
          <a:r>
            <a:rPr lang="ru-RU" dirty="0" smtClean="0"/>
            <a:t>Бакалавр</a:t>
          </a:r>
          <a:endParaRPr lang="ru-RU" dirty="0"/>
        </a:p>
      </dgm:t>
    </dgm:pt>
    <dgm:pt modelId="{082A04AD-BE61-4539-A351-F287828206CF}" type="parTrans" cxnId="{F189884C-3C11-4172-BD83-05BA10FD3725}">
      <dgm:prSet/>
      <dgm:spPr/>
      <dgm:t>
        <a:bodyPr/>
        <a:lstStyle/>
        <a:p>
          <a:endParaRPr lang="ru-RU"/>
        </a:p>
      </dgm:t>
    </dgm:pt>
    <dgm:pt modelId="{9B2EBBB4-8518-44A5-8429-B809B4A9F850}" type="sibTrans" cxnId="{F189884C-3C11-4172-BD83-05BA10FD3725}">
      <dgm:prSet/>
      <dgm:spPr/>
      <dgm:t>
        <a:bodyPr/>
        <a:lstStyle/>
        <a:p>
          <a:endParaRPr lang="ru-RU"/>
        </a:p>
      </dgm:t>
    </dgm:pt>
    <dgm:pt modelId="{64256C74-538A-41C8-8B5B-211CFB7F3D51}">
      <dgm:prSet phldrT="[Текст]"/>
      <dgm:spPr/>
      <dgm:t>
        <a:bodyPr/>
        <a:lstStyle/>
        <a:p>
          <a:r>
            <a:rPr lang="ru-RU" dirty="0" smtClean="0"/>
            <a:t>Магистр</a:t>
          </a:r>
          <a:endParaRPr lang="ru-RU" dirty="0"/>
        </a:p>
      </dgm:t>
    </dgm:pt>
    <dgm:pt modelId="{AABB4381-CF5A-4E52-A59F-6172829C62FA}" type="parTrans" cxnId="{86DC1B17-316E-4638-9B91-D8E0267E8074}">
      <dgm:prSet/>
      <dgm:spPr/>
      <dgm:t>
        <a:bodyPr/>
        <a:lstStyle/>
        <a:p>
          <a:endParaRPr lang="ru-RU"/>
        </a:p>
      </dgm:t>
    </dgm:pt>
    <dgm:pt modelId="{7C65D4A1-7D8E-4DFC-81E9-45035BABEA2E}" type="sibTrans" cxnId="{86DC1B17-316E-4638-9B91-D8E0267E8074}">
      <dgm:prSet/>
      <dgm:spPr/>
      <dgm:t>
        <a:bodyPr/>
        <a:lstStyle/>
        <a:p>
          <a:endParaRPr lang="ru-RU"/>
        </a:p>
      </dgm:t>
    </dgm:pt>
    <dgm:pt modelId="{58166807-3225-4F59-AB9D-420B011B5E82}">
      <dgm:prSet phldrT="[Текст]"/>
      <dgm:spPr/>
      <dgm:t>
        <a:bodyPr/>
        <a:lstStyle/>
        <a:p>
          <a:r>
            <a:rPr lang="ru-RU" dirty="0" smtClean="0"/>
            <a:t>Доктор</a:t>
          </a:r>
          <a:endParaRPr lang="ru-RU" dirty="0"/>
        </a:p>
      </dgm:t>
    </dgm:pt>
    <dgm:pt modelId="{8EAEE6EF-49D2-41C2-88DF-DE4500ABAFEA}" type="parTrans" cxnId="{12D595C4-0E2D-4A34-832E-FCCF8F4E2F23}">
      <dgm:prSet/>
      <dgm:spPr/>
      <dgm:t>
        <a:bodyPr/>
        <a:lstStyle/>
        <a:p>
          <a:endParaRPr lang="ru-RU"/>
        </a:p>
      </dgm:t>
    </dgm:pt>
    <dgm:pt modelId="{6A7002DE-FB7B-415E-8769-4ACAB9B8A66D}" type="sibTrans" cxnId="{12D595C4-0E2D-4A34-832E-FCCF8F4E2F23}">
      <dgm:prSet/>
      <dgm:spPr/>
      <dgm:t>
        <a:bodyPr/>
        <a:lstStyle/>
        <a:p>
          <a:endParaRPr lang="ru-RU"/>
        </a:p>
      </dgm:t>
    </dgm:pt>
    <dgm:pt modelId="{80C974D3-1135-4621-BEC5-B6823EF81DB5}">
      <dgm:prSet custT="1"/>
      <dgm:spPr/>
      <dgm:t>
        <a:bodyPr/>
        <a:lstStyle/>
        <a:p>
          <a:r>
            <a:rPr lang="kk-KZ" sz="1200" dirty="0" smtClean="0"/>
            <a:t>в области экономических дисциплин (микро-, макроэкономика, история экономических учений и т.д.), способствующих формированию высокообразованного выпускника с широким кругозором и культурой экономического мышления; </a:t>
          </a:r>
          <a:endParaRPr lang="ru-RU" sz="1200" dirty="0"/>
        </a:p>
      </dgm:t>
    </dgm:pt>
    <dgm:pt modelId="{268CC265-2ADA-46E3-AB47-1A8FEA8FFA61}" type="parTrans" cxnId="{20926D62-88BF-474D-8386-0B9B4313FA6C}">
      <dgm:prSet/>
      <dgm:spPr/>
      <dgm:t>
        <a:bodyPr/>
        <a:lstStyle/>
        <a:p>
          <a:endParaRPr lang="ru-RU"/>
        </a:p>
      </dgm:t>
    </dgm:pt>
    <dgm:pt modelId="{10BBB32B-3E86-4F4E-B1CE-D5A0848FEE85}" type="sibTrans" cxnId="{20926D62-88BF-474D-8386-0B9B4313FA6C}">
      <dgm:prSet/>
      <dgm:spPr/>
      <dgm:t>
        <a:bodyPr/>
        <a:lstStyle/>
        <a:p>
          <a:endParaRPr lang="ru-RU"/>
        </a:p>
      </dgm:t>
    </dgm:pt>
    <dgm:pt modelId="{E598DC4A-546A-4D5C-930D-230204ABA7AA}">
      <dgm:prSet custT="1"/>
      <dgm:spPr/>
      <dgm:t>
        <a:bodyPr/>
        <a:lstStyle/>
        <a:p>
          <a:r>
            <a:rPr lang="kk-KZ" sz="1600" b="0" dirty="0" smtClean="0">
              <a:latin typeface="Times New Roman" pitchFamily="18" charset="0"/>
              <a:cs typeface="Times New Roman" pitchFamily="18" charset="0"/>
            </a:rPr>
            <a:t>о </a:t>
          </a:r>
          <a:r>
            <a:rPr lang="kk-KZ" sz="1600" b="0" dirty="0" err="1" smtClean="0">
              <a:latin typeface="Times New Roman" pitchFamily="18" charset="0"/>
              <a:cs typeface="Times New Roman" pitchFamily="18" charset="0"/>
            </a:rPr>
            <a:t>методологических</a:t>
          </a:r>
          <a:r>
            <a:rPr lang="kk-KZ" sz="16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b="0" dirty="0" err="1" smtClean="0">
              <a:latin typeface="Times New Roman" pitchFamily="18" charset="0"/>
              <a:cs typeface="Times New Roman" pitchFamily="18" charset="0"/>
            </a:rPr>
            <a:t>научных</a:t>
          </a:r>
          <a:r>
            <a:rPr lang="kk-KZ" sz="16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b="0" dirty="0" err="1" smtClean="0">
              <a:latin typeface="Times New Roman" pitchFamily="18" charset="0"/>
              <a:cs typeface="Times New Roman" pitchFamily="18" charset="0"/>
            </a:rPr>
            <a:t>познаниях</a:t>
          </a:r>
          <a:r>
            <a:rPr lang="kk-KZ" sz="1600" b="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kk-KZ" sz="1600" b="0" dirty="0" err="1" smtClean="0">
              <a:latin typeface="Times New Roman" pitchFamily="18" charset="0"/>
              <a:cs typeface="Times New Roman" pitchFamily="18" charset="0"/>
            </a:rPr>
            <a:t>экономике</a:t>
          </a:r>
          <a:r>
            <a:rPr lang="kk-KZ" sz="16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основные движущие силы изменения структуры экономики; 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C17B8365-7BC6-4EA0-A09C-C27D1EE04F29}" type="parTrans" cxnId="{078295AD-4F0D-4982-B56E-59ECC7007354}">
      <dgm:prSet/>
      <dgm:spPr/>
      <dgm:t>
        <a:bodyPr/>
        <a:lstStyle/>
        <a:p>
          <a:endParaRPr lang="ru-RU"/>
        </a:p>
      </dgm:t>
    </dgm:pt>
    <dgm:pt modelId="{71B2F5F2-84E1-4010-B627-1E607C6C8337}" type="sibTrans" cxnId="{078295AD-4F0D-4982-B56E-59ECC7007354}">
      <dgm:prSet/>
      <dgm:spPr/>
      <dgm:t>
        <a:bodyPr/>
        <a:lstStyle/>
        <a:p>
          <a:endParaRPr lang="ru-RU"/>
        </a:p>
      </dgm:t>
    </dgm:pt>
    <dgm:pt modelId="{648F03C2-A045-43EE-AC3B-BDFB75B4CCDE}">
      <dgm:prSet custT="1"/>
      <dgm:spPr/>
      <dgm:t>
        <a:bodyPr/>
        <a:lstStyle/>
        <a:p>
          <a:r>
            <a:rPr lang="kk-KZ" sz="1400" dirty="0" smtClean="0"/>
            <a:t> </a:t>
          </a:r>
          <a:r>
            <a:rPr lang="ru-RU" sz="1400" dirty="0" smtClean="0"/>
            <a:t>об основных этапах развития и смене парадигм в эволюции экономической науки; </a:t>
          </a:r>
          <a:endParaRPr lang="ru-RU" sz="1400" dirty="0"/>
        </a:p>
      </dgm:t>
    </dgm:pt>
    <dgm:pt modelId="{A457BD1A-90BA-4F45-9D3D-210213EDF0E1}" type="parTrans" cxnId="{FD6D7241-63F7-4C90-AC06-60849C884665}">
      <dgm:prSet/>
      <dgm:spPr/>
      <dgm:t>
        <a:bodyPr/>
        <a:lstStyle/>
        <a:p>
          <a:endParaRPr lang="ru-RU"/>
        </a:p>
      </dgm:t>
    </dgm:pt>
    <dgm:pt modelId="{044183DD-5859-4A76-8BA2-9E83DCA08DBE}" type="sibTrans" cxnId="{FD6D7241-63F7-4C90-AC06-60849C884665}">
      <dgm:prSet/>
      <dgm:spPr/>
      <dgm:t>
        <a:bodyPr/>
        <a:lstStyle/>
        <a:p>
          <a:endParaRPr lang="ru-RU"/>
        </a:p>
      </dgm:t>
    </dgm:pt>
    <dgm:pt modelId="{A59F9694-BD48-40EA-9A70-1C93BC39513E}">
      <dgm:prSet custT="1"/>
      <dgm:spPr/>
      <dgm:t>
        <a:bodyPr/>
        <a:lstStyle/>
        <a:p>
          <a:r>
            <a:rPr lang="kk-KZ" sz="1200" dirty="0" smtClean="0"/>
            <a:t>ценностей, основанных </a:t>
          </a:r>
          <a:r>
            <a:rPr lang="ru-RU" sz="1200" dirty="0" smtClean="0"/>
            <a:t>на общественных нормах и ориентироваться на них в своей профессиональной деятельности; </a:t>
          </a:r>
          <a:endParaRPr lang="ru-RU" sz="1200" dirty="0"/>
        </a:p>
      </dgm:t>
    </dgm:pt>
    <dgm:pt modelId="{C8E3F412-53D5-4BC7-86BC-2340BA851954}" type="parTrans" cxnId="{F3408522-69E5-478C-A7AE-93F180FC550A}">
      <dgm:prSet/>
      <dgm:spPr/>
      <dgm:t>
        <a:bodyPr/>
        <a:lstStyle/>
        <a:p>
          <a:endParaRPr lang="ru-RU"/>
        </a:p>
      </dgm:t>
    </dgm:pt>
    <dgm:pt modelId="{10752E96-E35C-4862-9C02-C27C777331F2}" type="sibTrans" cxnId="{F3408522-69E5-478C-A7AE-93F180FC550A}">
      <dgm:prSet/>
      <dgm:spPr/>
      <dgm:t>
        <a:bodyPr/>
        <a:lstStyle/>
        <a:p>
          <a:endParaRPr lang="ru-RU"/>
        </a:p>
      </dgm:t>
    </dgm:pt>
    <dgm:pt modelId="{2F128463-5EB5-4CC4-87C3-CA3F4304E029}">
      <dgm:prSet custT="1"/>
      <dgm:spPr/>
      <dgm:t>
        <a:bodyPr/>
        <a:lstStyle/>
        <a:p>
          <a:r>
            <a:rPr lang="ru-RU" sz="1200" dirty="0" smtClean="0"/>
            <a:t>об основах экономических закономерностей иметь научные представления о менеджменте, маркетинге, финансах и т.п.;</a:t>
          </a:r>
          <a:endParaRPr lang="ru-RU" sz="1200" dirty="0"/>
        </a:p>
      </dgm:t>
    </dgm:pt>
    <dgm:pt modelId="{07A284BD-BAC6-464C-8120-F15F073CEBEF}" type="parTrans" cxnId="{434AF8CC-B388-4833-87C1-85A364E8C2A9}">
      <dgm:prSet/>
      <dgm:spPr/>
      <dgm:t>
        <a:bodyPr/>
        <a:lstStyle/>
        <a:p>
          <a:endParaRPr lang="ru-RU"/>
        </a:p>
      </dgm:t>
    </dgm:pt>
    <dgm:pt modelId="{44CC3543-073B-4448-8A3E-35EB42BAB042}" type="sibTrans" cxnId="{434AF8CC-B388-4833-87C1-85A364E8C2A9}">
      <dgm:prSet/>
      <dgm:spPr/>
      <dgm:t>
        <a:bodyPr/>
        <a:lstStyle/>
        <a:p>
          <a:endParaRPr lang="ru-RU"/>
        </a:p>
      </dgm:t>
    </dgm:pt>
    <dgm:pt modelId="{E831C62C-0850-4D3F-8619-BDE1D1F9FB02}">
      <dgm:prSet custT="1"/>
      <dgm:spPr/>
      <dgm:t>
        <a:bodyPr/>
        <a:lstStyle/>
        <a:p>
          <a:r>
            <a:rPr lang="ru-RU" sz="1200" dirty="0" smtClean="0"/>
            <a:t>цели и методы государственного регулирования экономики, роли государственного сектора в экономике. </a:t>
          </a:r>
          <a:endParaRPr lang="ru-RU" sz="1200" dirty="0"/>
        </a:p>
      </dgm:t>
    </dgm:pt>
    <dgm:pt modelId="{0296D528-88E9-481D-AE84-FB6F1DD4EDBB}" type="parTrans" cxnId="{457A2616-81C7-4BFB-882C-9BCF5230518B}">
      <dgm:prSet/>
      <dgm:spPr/>
      <dgm:t>
        <a:bodyPr/>
        <a:lstStyle/>
        <a:p>
          <a:endParaRPr lang="ru-RU"/>
        </a:p>
      </dgm:t>
    </dgm:pt>
    <dgm:pt modelId="{A817ECE9-CBCA-497E-BA89-2A7E9D9A0695}" type="sibTrans" cxnId="{457A2616-81C7-4BFB-882C-9BCF5230518B}">
      <dgm:prSet/>
      <dgm:spPr/>
      <dgm:t>
        <a:bodyPr/>
        <a:lstStyle/>
        <a:p>
          <a:endParaRPr lang="ru-RU"/>
        </a:p>
      </dgm:t>
    </dgm:pt>
    <dgm:pt modelId="{490C8620-DA11-40A8-992A-32FC37908A32}">
      <dgm:prSet custT="1"/>
      <dgm:spPr/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об актуальных методологических и философских проблемах экономических наук; 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8FD47DBB-1AEC-4681-8CD9-8E3034B34ABC}" type="parTrans" cxnId="{36720C5C-668D-4E1A-A82D-C966EE044379}">
      <dgm:prSet/>
      <dgm:spPr/>
      <dgm:t>
        <a:bodyPr/>
        <a:lstStyle/>
        <a:p>
          <a:endParaRPr lang="ru-RU"/>
        </a:p>
      </dgm:t>
    </dgm:pt>
    <dgm:pt modelId="{AF2DC113-3638-4D25-A1E1-BA5D742DEBC2}" type="sibTrans" cxnId="{36720C5C-668D-4E1A-A82D-C966EE044379}">
      <dgm:prSet/>
      <dgm:spPr/>
      <dgm:t>
        <a:bodyPr/>
        <a:lstStyle/>
        <a:p>
          <a:endParaRPr lang="ru-RU"/>
        </a:p>
      </dgm:t>
    </dgm:pt>
    <dgm:pt modelId="{C610CF86-0AA9-4F65-A7E9-E857E935397F}">
      <dgm:prSet custT="1"/>
      <dgm:spPr/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о современном состоянии экономической среды мирового бизнес-партнерства.</a:t>
          </a:r>
          <a:r>
            <a:rPr lang="ru-RU" sz="1900" dirty="0" smtClean="0"/>
            <a:t> </a:t>
          </a:r>
          <a:endParaRPr lang="ru-RU" sz="1900" dirty="0"/>
        </a:p>
      </dgm:t>
    </dgm:pt>
    <dgm:pt modelId="{AC152E15-6A33-43CB-AF43-CB42F4E2A933}" type="parTrans" cxnId="{8E676255-8E16-4953-80F5-EAEA99485DAE}">
      <dgm:prSet/>
      <dgm:spPr/>
      <dgm:t>
        <a:bodyPr/>
        <a:lstStyle/>
        <a:p>
          <a:endParaRPr lang="ru-RU"/>
        </a:p>
      </dgm:t>
    </dgm:pt>
    <dgm:pt modelId="{775A58BC-BB59-4913-8D72-5540604BF7ED}" type="sibTrans" cxnId="{8E676255-8E16-4953-80F5-EAEA99485DAE}">
      <dgm:prSet/>
      <dgm:spPr/>
      <dgm:t>
        <a:bodyPr/>
        <a:lstStyle/>
        <a:p>
          <a:endParaRPr lang="ru-RU"/>
        </a:p>
      </dgm:t>
    </dgm:pt>
    <dgm:pt modelId="{22F9C30D-5545-45AB-A7D5-47D8973E2086}">
      <dgm:prSet custT="1"/>
      <dgm:spPr/>
      <dgm:t>
        <a:bodyPr/>
        <a:lstStyle/>
        <a:p>
          <a:r>
            <a:rPr lang="ru-RU" sz="1400" dirty="0" smtClean="0"/>
            <a:t> о предметной, мировоззренческой и методологической специфике экономических наук; </a:t>
          </a:r>
          <a:endParaRPr lang="ru-RU" sz="1400" dirty="0"/>
        </a:p>
      </dgm:t>
    </dgm:pt>
    <dgm:pt modelId="{88BB36CE-7378-4C4C-BA41-8CC530B66D94}" type="parTrans" cxnId="{8DF66CA2-888F-449C-ACBB-4CE678B6718D}">
      <dgm:prSet/>
      <dgm:spPr/>
      <dgm:t>
        <a:bodyPr/>
        <a:lstStyle/>
        <a:p>
          <a:endParaRPr lang="ru-RU"/>
        </a:p>
      </dgm:t>
    </dgm:pt>
    <dgm:pt modelId="{67982C0E-F12B-4A6B-93B0-3C2C194D5109}" type="sibTrans" cxnId="{8DF66CA2-888F-449C-ACBB-4CE678B6718D}">
      <dgm:prSet/>
      <dgm:spPr/>
      <dgm:t>
        <a:bodyPr/>
        <a:lstStyle/>
        <a:p>
          <a:endParaRPr lang="ru-RU"/>
        </a:p>
      </dgm:t>
    </dgm:pt>
    <dgm:pt modelId="{CD896A6B-973C-419F-A3C7-465C57BF8B6D}">
      <dgm:prSet custT="1"/>
      <dgm:spPr/>
      <dgm:t>
        <a:bodyPr/>
        <a:lstStyle/>
        <a:p>
          <a:r>
            <a:rPr lang="ru-RU" sz="1400" dirty="0" smtClean="0"/>
            <a:t>о научных школах экономических исследований, их теоретических и практических разработках; </a:t>
          </a:r>
          <a:endParaRPr lang="ru-RU" sz="1400" dirty="0"/>
        </a:p>
      </dgm:t>
    </dgm:pt>
    <dgm:pt modelId="{6A1236D8-A3EC-498E-91FD-721EA674D054}" type="parTrans" cxnId="{419B6C40-AAC0-4D05-B2CE-1CB314C6A8EE}">
      <dgm:prSet/>
      <dgm:spPr/>
      <dgm:t>
        <a:bodyPr/>
        <a:lstStyle/>
        <a:p>
          <a:endParaRPr lang="ru-RU"/>
        </a:p>
      </dgm:t>
    </dgm:pt>
    <dgm:pt modelId="{5BE3CD25-AA69-40AB-9F72-7C0847C5AB3B}" type="sibTrans" cxnId="{419B6C40-AAC0-4D05-B2CE-1CB314C6A8EE}">
      <dgm:prSet/>
      <dgm:spPr/>
      <dgm:t>
        <a:bodyPr/>
        <a:lstStyle/>
        <a:p>
          <a:endParaRPr lang="ru-RU"/>
        </a:p>
      </dgm:t>
    </dgm:pt>
    <dgm:pt modelId="{F11E782D-1D23-4538-8303-B44CBA90EFD1}">
      <dgm:prSet custT="1"/>
      <dgm:spPr/>
      <dgm:t>
        <a:bodyPr/>
        <a:lstStyle/>
        <a:p>
          <a:r>
            <a:rPr lang="ru-RU" sz="1400" dirty="0" smtClean="0"/>
            <a:t>о научных концепциях мировой и казахстанской экономической науки; </a:t>
          </a:r>
          <a:endParaRPr lang="ru-RU" sz="1400" dirty="0"/>
        </a:p>
      </dgm:t>
    </dgm:pt>
    <dgm:pt modelId="{4BB14D4A-FA75-4A48-9E49-6D4518C2EFC2}" type="parTrans" cxnId="{A8BD8B49-0EA3-49CF-91F6-6DE11706E093}">
      <dgm:prSet/>
      <dgm:spPr/>
      <dgm:t>
        <a:bodyPr/>
        <a:lstStyle/>
        <a:p>
          <a:endParaRPr lang="ru-RU"/>
        </a:p>
      </dgm:t>
    </dgm:pt>
    <dgm:pt modelId="{00F1A7DC-84CD-4EE3-AF48-D2DD16F7873C}" type="sibTrans" cxnId="{A8BD8B49-0EA3-49CF-91F6-6DE11706E093}">
      <dgm:prSet/>
      <dgm:spPr/>
      <dgm:t>
        <a:bodyPr/>
        <a:lstStyle/>
        <a:p>
          <a:endParaRPr lang="ru-RU"/>
        </a:p>
      </dgm:t>
    </dgm:pt>
    <dgm:pt modelId="{A4BE385B-BD67-43F4-BA5E-FFDB9DC8C9CF}">
      <dgm:prSet custT="1"/>
      <dgm:spPr/>
      <dgm:t>
        <a:bodyPr/>
        <a:lstStyle/>
        <a:p>
          <a:r>
            <a:rPr lang="ru-RU" sz="1400" dirty="0" smtClean="0"/>
            <a:t>о механизме внедрения научных разработок в практическую экономическую деятельность;</a:t>
          </a:r>
          <a:endParaRPr lang="ru-RU" sz="1400" dirty="0"/>
        </a:p>
      </dgm:t>
    </dgm:pt>
    <dgm:pt modelId="{A46A3ADA-5F3F-4E2C-AFFD-9F0AE699F102}" type="parTrans" cxnId="{417D66CE-B87D-42E4-9C38-6A4D3051E964}">
      <dgm:prSet/>
      <dgm:spPr/>
      <dgm:t>
        <a:bodyPr/>
        <a:lstStyle/>
        <a:p>
          <a:endParaRPr lang="ru-RU"/>
        </a:p>
      </dgm:t>
    </dgm:pt>
    <dgm:pt modelId="{416004B7-8D71-4762-B441-F55739BC7EED}" type="sibTrans" cxnId="{417D66CE-B87D-42E4-9C38-6A4D3051E964}">
      <dgm:prSet/>
      <dgm:spPr/>
      <dgm:t>
        <a:bodyPr/>
        <a:lstStyle/>
        <a:p>
          <a:endParaRPr lang="ru-RU"/>
        </a:p>
      </dgm:t>
    </dgm:pt>
    <dgm:pt modelId="{1947E778-7B8E-43F9-8882-3293F4BDC4A6}">
      <dgm:prSet custT="1"/>
      <dgm:spPr/>
      <dgm:t>
        <a:bodyPr/>
        <a:lstStyle/>
        <a:p>
          <a:r>
            <a:rPr lang="ru-RU" sz="1400" dirty="0" smtClean="0"/>
            <a:t>о нормах взаимодействия в научном сообществе;</a:t>
          </a:r>
          <a:endParaRPr lang="ru-RU" sz="1400" dirty="0"/>
        </a:p>
      </dgm:t>
    </dgm:pt>
    <dgm:pt modelId="{70F71337-F4D6-477A-9D1C-5307F0234351}" type="parTrans" cxnId="{C8CE7554-74FD-4545-BB38-5EF065282F08}">
      <dgm:prSet/>
      <dgm:spPr/>
      <dgm:t>
        <a:bodyPr/>
        <a:lstStyle/>
        <a:p>
          <a:endParaRPr lang="ru-RU"/>
        </a:p>
      </dgm:t>
    </dgm:pt>
    <dgm:pt modelId="{CA186D57-440F-4E01-9AD7-CB4D1BDE6A28}" type="sibTrans" cxnId="{C8CE7554-74FD-4545-BB38-5EF065282F08}">
      <dgm:prSet/>
      <dgm:spPr/>
      <dgm:t>
        <a:bodyPr/>
        <a:lstStyle/>
        <a:p>
          <a:endParaRPr lang="ru-RU"/>
        </a:p>
      </dgm:t>
    </dgm:pt>
    <dgm:pt modelId="{DD76A5DC-6315-4E75-A51C-B67B3CF3CAD3}" type="pres">
      <dgm:prSet presAssocID="{8700C894-01B2-4A36-BC43-3F813D73BD8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AE02-3DDF-4C79-A271-EE08CCB49CF2}" type="pres">
      <dgm:prSet presAssocID="{9E76CC2A-5C8D-4607-AE54-C3F4EEF42DE8}" presName="compNode" presStyleCnt="0"/>
      <dgm:spPr/>
    </dgm:pt>
    <dgm:pt modelId="{C64CD57C-A0EB-4791-87C6-95F28C75B981}" type="pres">
      <dgm:prSet presAssocID="{9E76CC2A-5C8D-4607-AE54-C3F4EEF42DE8}" presName="childRect" presStyleLbl="bgAcc1" presStyleIdx="0" presStyleCnt="3" custScaleY="265281" custLinFactNeighborY="-6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368D6-28CC-4783-97BB-E81C9A2D9670}" type="pres">
      <dgm:prSet presAssocID="{9E76CC2A-5C8D-4607-AE54-C3F4EEF42DE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8F8DE-16D8-4863-ABD1-5D3D9053E4FE}" type="pres">
      <dgm:prSet presAssocID="{9E76CC2A-5C8D-4607-AE54-C3F4EEF42DE8}" presName="parentRect" presStyleLbl="alignNode1" presStyleIdx="0" presStyleCnt="3" custScaleY="55000" custLinFactNeighborX="-114" custLinFactNeighborY="95461"/>
      <dgm:spPr/>
      <dgm:t>
        <a:bodyPr/>
        <a:lstStyle/>
        <a:p>
          <a:endParaRPr lang="ru-RU"/>
        </a:p>
      </dgm:t>
    </dgm:pt>
    <dgm:pt modelId="{9988D042-6C07-4CC3-8780-24152C1E3E40}" type="pres">
      <dgm:prSet presAssocID="{9E76CC2A-5C8D-4607-AE54-C3F4EEF42DE8}" presName="adorn" presStyleLbl="fgAccFollowNode1" presStyleIdx="0" presStyleCnt="3" custScaleX="75278" custScaleY="71641" custLinFactNeighborX="-7704" custLinFactNeighborY="599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ECBCE1-6014-4F1C-8239-9C7382A87A70}" type="pres">
      <dgm:prSet presAssocID="{9B2EBBB4-8518-44A5-8429-B809B4A9F8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0EB0E3-5A87-4E71-8040-12CE1713F5DE}" type="pres">
      <dgm:prSet presAssocID="{64256C74-538A-41C8-8B5B-211CFB7F3D51}" presName="compNode" presStyleCnt="0"/>
      <dgm:spPr/>
    </dgm:pt>
    <dgm:pt modelId="{84CF678F-F237-402B-A321-881EE28EC402}" type="pres">
      <dgm:prSet presAssocID="{64256C74-538A-41C8-8B5B-211CFB7F3D51}" presName="childRect" presStyleLbl="bgAcc1" presStyleIdx="1" presStyleCnt="3" custScaleX="91251" custScaleY="259644" custLinFactNeighborX="-11610" custLinFactNeighborY="-8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6509-D59F-4804-AA52-532B338F18B3}" type="pres">
      <dgm:prSet presAssocID="{64256C74-538A-41C8-8B5B-211CFB7F3D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0A95D-7E10-47FF-B73A-449C71E612CC}" type="pres">
      <dgm:prSet presAssocID="{64256C74-538A-41C8-8B5B-211CFB7F3D51}" presName="parentRect" presStyleLbl="alignNode1" presStyleIdx="1" presStyleCnt="3" custScaleY="57830" custLinFactNeighborX="-4793" custLinFactNeighborY="86804"/>
      <dgm:spPr/>
      <dgm:t>
        <a:bodyPr/>
        <a:lstStyle/>
        <a:p>
          <a:endParaRPr lang="ru-RU"/>
        </a:p>
      </dgm:t>
    </dgm:pt>
    <dgm:pt modelId="{9F7386AE-0609-4823-A56F-677CD5F4D552}" type="pres">
      <dgm:prSet presAssocID="{64256C74-538A-41C8-8B5B-211CFB7F3D51}" presName="adorn" presStyleLbl="fgAccFollowNode1" presStyleIdx="1" presStyleCnt="3" custScaleX="85865" custScaleY="71641" custLinFactNeighborX="-20525" custLinFactNeighborY="599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BB6ECB-505C-4569-A567-D1323AA47F6E}" type="pres">
      <dgm:prSet presAssocID="{7C65D4A1-7D8E-4DFC-81E9-45035BABEA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874FF8-AA99-4933-9712-6294B54B61A1}" type="pres">
      <dgm:prSet presAssocID="{58166807-3225-4F59-AB9D-420B011B5E82}" presName="compNode" presStyleCnt="0"/>
      <dgm:spPr/>
    </dgm:pt>
    <dgm:pt modelId="{52458D1E-0848-48FA-8F95-91A1A9B2F799}" type="pres">
      <dgm:prSet presAssocID="{58166807-3225-4F59-AB9D-420B011B5E82}" presName="childRect" presStyleLbl="bgAcc1" presStyleIdx="2" presStyleCnt="3" custScaleX="129342" custScaleY="250996" custLinFactNeighborY="-12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6C0C8-E779-47D2-8B6F-C6CB082BD5A9}" type="pres">
      <dgm:prSet presAssocID="{58166807-3225-4F59-AB9D-420B011B5E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72BC-2DAB-48C7-A2BA-1F1213F2035D}" type="pres">
      <dgm:prSet presAssocID="{58166807-3225-4F59-AB9D-420B011B5E82}" presName="parentRect" presStyleLbl="alignNode1" presStyleIdx="2" presStyleCnt="3" custScaleX="114550" custScaleY="74252" custLinFactNeighborX="152" custLinFactNeighborY="95167"/>
      <dgm:spPr/>
      <dgm:t>
        <a:bodyPr/>
        <a:lstStyle/>
        <a:p>
          <a:endParaRPr lang="ru-RU"/>
        </a:p>
      </dgm:t>
    </dgm:pt>
    <dgm:pt modelId="{4ED7794B-4276-4093-82C2-6576843AA5FE}" type="pres">
      <dgm:prSet presAssocID="{58166807-3225-4F59-AB9D-420B011B5E82}" presName="adorn" presStyleLbl="fgAccFollowNode1" presStyleIdx="2" presStyleCnt="3" custScaleX="68283" custScaleY="69881" custLinFactNeighborX="39813" custLinFactNeighborY="694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CB6E1A5-55D2-4CFA-8EC5-FFC78931F3E2}" type="presOf" srcId="{8700C894-01B2-4A36-BC43-3F813D73BD8F}" destId="{DD76A5DC-6315-4E75-A51C-B67B3CF3CAD3}" srcOrd="0" destOrd="0" presId="urn:microsoft.com/office/officeart/2005/8/layout/bList2#1"/>
    <dgm:cxn modelId="{417D66CE-B87D-42E4-9C38-6A4D3051E964}" srcId="{58166807-3225-4F59-AB9D-420B011B5E82}" destId="{A4BE385B-BD67-43F4-BA5E-FFDB9DC8C9CF}" srcOrd="4" destOrd="0" parTransId="{A46A3ADA-5F3F-4E2C-AFFD-9F0AE699F102}" sibTransId="{416004B7-8D71-4762-B441-F55739BC7EED}"/>
    <dgm:cxn modelId="{419B6C40-AAC0-4D05-B2CE-1CB314C6A8EE}" srcId="{58166807-3225-4F59-AB9D-420B011B5E82}" destId="{CD896A6B-973C-419F-A3C7-465C57BF8B6D}" srcOrd="2" destOrd="0" parTransId="{6A1236D8-A3EC-498E-91FD-721EA674D054}" sibTransId="{5BE3CD25-AA69-40AB-9F72-7C0847C5AB3B}"/>
    <dgm:cxn modelId="{66F8EBD4-DF2A-46DE-859B-25671D5963AC}" type="presOf" srcId="{80C974D3-1135-4621-BEC5-B6823EF81DB5}" destId="{C64CD57C-A0EB-4791-87C6-95F28C75B981}" srcOrd="0" destOrd="0" presId="urn:microsoft.com/office/officeart/2005/8/layout/bList2#1"/>
    <dgm:cxn modelId="{F189884C-3C11-4172-BD83-05BA10FD3725}" srcId="{8700C894-01B2-4A36-BC43-3F813D73BD8F}" destId="{9E76CC2A-5C8D-4607-AE54-C3F4EEF42DE8}" srcOrd="0" destOrd="0" parTransId="{082A04AD-BE61-4539-A351-F287828206CF}" sibTransId="{9B2EBBB4-8518-44A5-8429-B809B4A9F850}"/>
    <dgm:cxn modelId="{E8A66399-A1D4-448F-8DDE-5CF8379FE69E}" type="presOf" srcId="{E598DC4A-546A-4D5C-930D-230204ABA7AA}" destId="{84CF678F-F237-402B-A321-881EE28EC402}" srcOrd="0" destOrd="0" presId="urn:microsoft.com/office/officeart/2005/8/layout/bList2#1"/>
    <dgm:cxn modelId="{8E676255-8E16-4953-80F5-EAEA99485DAE}" srcId="{64256C74-538A-41C8-8B5B-211CFB7F3D51}" destId="{C610CF86-0AA9-4F65-A7E9-E857E935397F}" srcOrd="2" destOrd="0" parTransId="{AC152E15-6A33-43CB-AF43-CB42F4E2A933}" sibTransId="{775A58BC-BB59-4913-8D72-5540604BF7ED}"/>
    <dgm:cxn modelId="{8514A5E2-22BB-4FF1-AAB4-A35A32DBD3B9}" type="presOf" srcId="{64256C74-538A-41C8-8B5B-211CFB7F3D51}" destId="{D7096509-D59F-4804-AA52-532B338F18B3}" srcOrd="0" destOrd="0" presId="urn:microsoft.com/office/officeart/2005/8/layout/bList2#1"/>
    <dgm:cxn modelId="{457A2616-81C7-4BFB-882C-9BCF5230518B}" srcId="{9E76CC2A-5C8D-4607-AE54-C3F4EEF42DE8}" destId="{E831C62C-0850-4D3F-8619-BDE1D1F9FB02}" srcOrd="3" destOrd="0" parTransId="{0296D528-88E9-481D-AE84-FB6F1DD4EDBB}" sibTransId="{A817ECE9-CBCA-497E-BA89-2A7E9D9A0695}"/>
    <dgm:cxn modelId="{DB67F9DA-E04C-4600-8DF7-FC022230EA60}" type="presOf" srcId="{1947E778-7B8E-43F9-8882-3293F4BDC4A6}" destId="{52458D1E-0848-48FA-8F95-91A1A9B2F799}" srcOrd="0" destOrd="5" presId="urn:microsoft.com/office/officeart/2005/8/layout/bList2#1"/>
    <dgm:cxn modelId="{C8CE7554-74FD-4545-BB38-5EF065282F08}" srcId="{58166807-3225-4F59-AB9D-420B011B5E82}" destId="{1947E778-7B8E-43F9-8882-3293F4BDC4A6}" srcOrd="5" destOrd="0" parTransId="{70F71337-F4D6-477A-9D1C-5307F0234351}" sibTransId="{CA186D57-440F-4E01-9AD7-CB4D1BDE6A28}"/>
    <dgm:cxn modelId="{A8BD8B49-0EA3-49CF-91F6-6DE11706E093}" srcId="{58166807-3225-4F59-AB9D-420B011B5E82}" destId="{F11E782D-1D23-4538-8303-B44CBA90EFD1}" srcOrd="3" destOrd="0" parTransId="{4BB14D4A-FA75-4A48-9E49-6D4518C2EFC2}" sibTransId="{00F1A7DC-84CD-4EE3-AF48-D2DD16F7873C}"/>
    <dgm:cxn modelId="{3BCDB881-C251-4BB8-A746-2C73F7EA4DFA}" type="presOf" srcId="{C610CF86-0AA9-4F65-A7E9-E857E935397F}" destId="{84CF678F-F237-402B-A321-881EE28EC402}" srcOrd="0" destOrd="2" presId="urn:microsoft.com/office/officeart/2005/8/layout/bList2#1"/>
    <dgm:cxn modelId="{A9612189-A236-4B5A-9880-6B0215888ECE}" type="presOf" srcId="{490C8620-DA11-40A8-992A-32FC37908A32}" destId="{84CF678F-F237-402B-A321-881EE28EC402}" srcOrd="0" destOrd="1" presId="urn:microsoft.com/office/officeart/2005/8/layout/bList2#1"/>
    <dgm:cxn modelId="{10E800B2-FA66-421B-95E8-927F9AD3F15B}" type="presOf" srcId="{F11E782D-1D23-4538-8303-B44CBA90EFD1}" destId="{52458D1E-0848-48FA-8F95-91A1A9B2F799}" srcOrd="0" destOrd="3" presId="urn:microsoft.com/office/officeart/2005/8/layout/bList2#1"/>
    <dgm:cxn modelId="{20926D62-88BF-474D-8386-0B9B4313FA6C}" srcId="{9E76CC2A-5C8D-4607-AE54-C3F4EEF42DE8}" destId="{80C974D3-1135-4621-BEC5-B6823EF81DB5}" srcOrd="0" destOrd="0" parTransId="{268CC265-2ADA-46E3-AB47-1A8FEA8FFA61}" sibTransId="{10BBB32B-3E86-4F4E-B1CE-D5A0848FEE85}"/>
    <dgm:cxn modelId="{99A9476D-2DC6-4395-94AA-49A5C796D6B7}" type="presOf" srcId="{648F03C2-A045-43EE-AC3B-BDFB75B4CCDE}" destId="{52458D1E-0848-48FA-8F95-91A1A9B2F799}" srcOrd="0" destOrd="0" presId="urn:microsoft.com/office/officeart/2005/8/layout/bList2#1"/>
    <dgm:cxn modelId="{36720C5C-668D-4E1A-A82D-C966EE044379}" srcId="{64256C74-538A-41C8-8B5B-211CFB7F3D51}" destId="{490C8620-DA11-40A8-992A-32FC37908A32}" srcOrd="1" destOrd="0" parTransId="{8FD47DBB-1AEC-4681-8CD9-8E3034B34ABC}" sibTransId="{AF2DC113-3638-4D25-A1E1-BA5D742DEBC2}"/>
    <dgm:cxn modelId="{86DC1B17-316E-4638-9B91-D8E0267E8074}" srcId="{8700C894-01B2-4A36-BC43-3F813D73BD8F}" destId="{64256C74-538A-41C8-8B5B-211CFB7F3D51}" srcOrd="1" destOrd="0" parTransId="{AABB4381-CF5A-4E52-A59F-6172829C62FA}" sibTransId="{7C65D4A1-7D8E-4DFC-81E9-45035BABEA2E}"/>
    <dgm:cxn modelId="{790751A9-0C61-4EAE-B859-2F738F9316E0}" type="presOf" srcId="{64256C74-538A-41C8-8B5B-211CFB7F3D51}" destId="{7C60A95D-7E10-47FF-B73A-449C71E612CC}" srcOrd="1" destOrd="0" presId="urn:microsoft.com/office/officeart/2005/8/layout/bList2#1"/>
    <dgm:cxn modelId="{12D595C4-0E2D-4A34-832E-FCCF8F4E2F23}" srcId="{8700C894-01B2-4A36-BC43-3F813D73BD8F}" destId="{58166807-3225-4F59-AB9D-420B011B5E82}" srcOrd="2" destOrd="0" parTransId="{8EAEE6EF-49D2-41C2-88DF-DE4500ABAFEA}" sibTransId="{6A7002DE-FB7B-415E-8769-4ACAB9B8A66D}"/>
    <dgm:cxn modelId="{BF2BD2D3-B191-416B-98CA-98A86512EFE5}" type="presOf" srcId="{58166807-3225-4F59-AB9D-420B011B5E82}" destId="{35B772BC-2DAB-48C7-A2BA-1F1213F2035D}" srcOrd="1" destOrd="0" presId="urn:microsoft.com/office/officeart/2005/8/layout/bList2#1"/>
    <dgm:cxn modelId="{7D305284-6DD3-4603-A9D5-EEE3A1499A7E}" type="presOf" srcId="{22F9C30D-5545-45AB-A7D5-47D8973E2086}" destId="{52458D1E-0848-48FA-8F95-91A1A9B2F799}" srcOrd="0" destOrd="1" presId="urn:microsoft.com/office/officeart/2005/8/layout/bList2#1"/>
    <dgm:cxn modelId="{A9A872A2-754C-41B0-8AA1-9DDEB2C87D6C}" type="presOf" srcId="{9E76CC2A-5C8D-4607-AE54-C3F4EEF42DE8}" destId="{B0F368D6-28CC-4783-97BB-E81C9A2D9670}" srcOrd="0" destOrd="0" presId="urn:microsoft.com/office/officeart/2005/8/layout/bList2#1"/>
    <dgm:cxn modelId="{D854DAF5-85A1-4758-AD7C-85D7BBF7B1E0}" type="presOf" srcId="{58166807-3225-4F59-AB9D-420B011B5E82}" destId="{A756C0C8-E779-47D2-8B6F-C6CB082BD5A9}" srcOrd="0" destOrd="0" presId="urn:microsoft.com/office/officeart/2005/8/layout/bList2#1"/>
    <dgm:cxn modelId="{F3408522-69E5-478C-A7AE-93F180FC550A}" srcId="{9E76CC2A-5C8D-4607-AE54-C3F4EEF42DE8}" destId="{A59F9694-BD48-40EA-9A70-1C93BC39513E}" srcOrd="1" destOrd="0" parTransId="{C8E3F412-53D5-4BC7-86BC-2340BA851954}" sibTransId="{10752E96-E35C-4862-9C02-C27C777331F2}"/>
    <dgm:cxn modelId="{DAF84401-8E23-44B0-A1FD-9CEE34A56416}" type="presOf" srcId="{9B2EBBB4-8518-44A5-8429-B809B4A9F850}" destId="{EBECBCE1-6014-4F1C-8239-9C7382A87A70}" srcOrd="0" destOrd="0" presId="urn:microsoft.com/office/officeart/2005/8/layout/bList2#1"/>
    <dgm:cxn modelId="{E2CE7C03-7B4A-499E-BA9A-01D6034A3A21}" type="presOf" srcId="{E831C62C-0850-4D3F-8619-BDE1D1F9FB02}" destId="{C64CD57C-A0EB-4791-87C6-95F28C75B981}" srcOrd="0" destOrd="3" presId="urn:microsoft.com/office/officeart/2005/8/layout/bList2#1"/>
    <dgm:cxn modelId="{8DF66CA2-888F-449C-ACBB-4CE678B6718D}" srcId="{58166807-3225-4F59-AB9D-420B011B5E82}" destId="{22F9C30D-5545-45AB-A7D5-47D8973E2086}" srcOrd="1" destOrd="0" parTransId="{88BB36CE-7378-4C4C-BA41-8CC530B66D94}" sibTransId="{67982C0E-F12B-4A6B-93B0-3C2C194D5109}"/>
    <dgm:cxn modelId="{FD6D7241-63F7-4C90-AC06-60849C884665}" srcId="{58166807-3225-4F59-AB9D-420B011B5E82}" destId="{648F03C2-A045-43EE-AC3B-BDFB75B4CCDE}" srcOrd="0" destOrd="0" parTransId="{A457BD1A-90BA-4F45-9D3D-210213EDF0E1}" sibTransId="{044183DD-5859-4A76-8BA2-9E83DCA08DBE}"/>
    <dgm:cxn modelId="{1D31073E-0DBC-4094-B328-E464BBB0D9C2}" type="presOf" srcId="{A59F9694-BD48-40EA-9A70-1C93BC39513E}" destId="{C64CD57C-A0EB-4791-87C6-95F28C75B981}" srcOrd="0" destOrd="1" presId="urn:microsoft.com/office/officeart/2005/8/layout/bList2#1"/>
    <dgm:cxn modelId="{21965E55-8E2A-49F8-9F28-69A5FF489686}" type="presOf" srcId="{CD896A6B-973C-419F-A3C7-465C57BF8B6D}" destId="{52458D1E-0848-48FA-8F95-91A1A9B2F799}" srcOrd="0" destOrd="2" presId="urn:microsoft.com/office/officeart/2005/8/layout/bList2#1"/>
    <dgm:cxn modelId="{DB94D6ED-98EA-48D7-8774-D191989662D0}" type="presOf" srcId="{A4BE385B-BD67-43F4-BA5E-FFDB9DC8C9CF}" destId="{52458D1E-0848-48FA-8F95-91A1A9B2F799}" srcOrd="0" destOrd="4" presId="urn:microsoft.com/office/officeart/2005/8/layout/bList2#1"/>
    <dgm:cxn modelId="{EA3115A3-D9E0-41A1-82DD-EFEC3327C65B}" type="presOf" srcId="{9E76CC2A-5C8D-4607-AE54-C3F4EEF42DE8}" destId="{4CF8F8DE-16D8-4863-ABD1-5D3D9053E4FE}" srcOrd="1" destOrd="0" presId="urn:microsoft.com/office/officeart/2005/8/layout/bList2#1"/>
    <dgm:cxn modelId="{8C6D080A-7309-4EB5-A9B7-FACCD01E1038}" type="presOf" srcId="{7C65D4A1-7D8E-4DFC-81E9-45035BABEA2E}" destId="{88BB6ECB-505C-4569-A567-D1323AA47F6E}" srcOrd="0" destOrd="0" presId="urn:microsoft.com/office/officeart/2005/8/layout/bList2#1"/>
    <dgm:cxn modelId="{078295AD-4F0D-4982-B56E-59ECC7007354}" srcId="{64256C74-538A-41C8-8B5B-211CFB7F3D51}" destId="{E598DC4A-546A-4D5C-930D-230204ABA7AA}" srcOrd="0" destOrd="0" parTransId="{C17B8365-7BC6-4EA0-A09C-C27D1EE04F29}" sibTransId="{71B2F5F2-84E1-4010-B627-1E607C6C8337}"/>
    <dgm:cxn modelId="{434AF8CC-B388-4833-87C1-85A364E8C2A9}" srcId="{9E76CC2A-5C8D-4607-AE54-C3F4EEF42DE8}" destId="{2F128463-5EB5-4CC4-87C3-CA3F4304E029}" srcOrd="2" destOrd="0" parTransId="{07A284BD-BAC6-464C-8120-F15F073CEBEF}" sibTransId="{44CC3543-073B-4448-8A3E-35EB42BAB042}"/>
    <dgm:cxn modelId="{D4805D35-B436-405A-9A60-58631DB30AD0}" type="presOf" srcId="{2F128463-5EB5-4CC4-87C3-CA3F4304E029}" destId="{C64CD57C-A0EB-4791-87C6-95F28C75B981}" srcOrd="0" destOrd="2" presId="urn:microsoft.com/office/officeart/2005/8/layout/bList2#1"/>
    <dgm:cxn modelId="{25A860D5-8ECC-4DB1-AC23-FF7876044157}" type="presParOf" srcId="{DD76A5DC-6315-4E75-A51C-B67B3CF3CAD3}" destId="{0EAFAE02-3DDF-4C79-A271-EE08CCB49CF2}" srcOrd="0" destOrd="0" presId="urn:microsoft.com/office/officeart/2005/8/layout/bList2#1"/>
    <dgm:cxn modelId="{A2BF0AA5-5E17-4C2A-9C59-E50C37E70FD8}" type="presParOf" srcId="{0EAFAE02-3DDF-4C79-A271-EE08CCB49CF2}" destId="{C64CD57C-A0EB-4791-87C6-95F28C75B981}" srcOrd="0" destOrd="0" presId="urn:microsoft.com/office/officeart/2005/8/layout/bList2#1"/>
    <dgm:cxn modelId="{DEBC7FA7-0ACF-47DC-9581-B304EABD51EF}" type="presParOf" srcId="{0EAFAE02-3DDF-4C79-A271-EE08CCB49CF2}" destId="{B0F368D6-28CC-4783-97BB-E81C9A2D9670}" srcOrd="1" destOrd="0" presId="urn:microsoft.com/office/officeart/2005/8/layout/bList2#1"/>
    <dgm:cxn modelId="{FADB14CA-B24E-4346-940B-76676C3AA0C5}" type="presParOf" srcId="{0EAFAE02-3DDF-4C79-A271-EE08CCB49CF2}" destId="{4CF8F8DE-16D8-4863-ABD1-5D3D9053E4FE}" srcOrd="2" destOrd="0" presId="urn:microsoft.com/office/officeart/2005/8/layout/bList2#1"/>
    <dgm:cxn modelId="{B8E1DE86-96E6-499A-922B-D4943B6445B5}" type="presParOf" srcId="{0EAFAE02-3DDF-4C79-A271-EE08CCB49CF2}" destId="{9988D042-6C07-4CC3-8780-24152C1E3E40}" srcOrd="3" destOrd="0" presId="urn:microsoft.com/office/officeart/2005/8/layout/bList2#1"/>
    <dgm:cxn modelId="{4CD8B8F1-E457-4B29-A5EB-9B1A247BEBEF}" type="presParOf" srcId="{DD76A5DC-6315-4E75-A51C-B67B3CF3CAD3}" destId="{EBECBCE1-6014-4F1C-8239-9C7382A87A70}" srcOrd="1" destOrd="0" presId="urn:microsoft.com/office/officeart/2005/8/layout/bList2#1"/>
    <dgm:cxn modelId="{EA31E0CD-BB36-41BB-B8A4-D75025F7E6D9}" type="presParOf" srcId="{DD76A5DC-6315-4E75-A51C-B67B3CF3CAD3}" destId="{0A0EB0E3-5A87-4E71-8040-12CE1713F5DE}" srcOrd="2" destOrd="0" presId="urn:microsoft.com/office/officeart/2005/8/layout/bList2#1"/>
    <dgm:cxn modelId="{F6147DC0-A65E-45CF-A1E3-141DA4AB2300}" type="presParOf" srcId="{0A0EB0E3-5A87-4E71-8040-12CE1713F5DE}" destId="{84CF678F-F237-402B-A321-881EE28EC402}" srcOrd="0" destOrd="0" presId="urn:microsoft.com/office/officeart/2005/8/layout/bList2#1"/>
    <dgm:cxn modelId="{1C26595F-6600-484B-9F11-249123070983}" type="presParOf" srcId="{0A0EB0E3-5A87-4E71-8040-12CE1713F5DE}" destId="{D7096509-D59F-4804-AA52-532B338F18B3}" srcOrd="1" destOrd="0" presId="urn:microsoft.com/office/officeart/2005/8/layout/bList2#1"/>
    <dgm:cxn modelId="{B9F63C5A-99E2-4480-AF88-A4BE9A3E4630}" type="presParOf" srcId="{0A0EB0E3-5A87-4E71-8040-12CE1713F5DE}" destId="{7C60A95D-7E10-47FF-B73A-449C71E612CC}" srcOrd="2" destOrd="0" presId="urn:microsoft.com/office/officeart/2005/8/layout/bList2#1"/>
    <dgm:cxn modelId="{1F68C972-D446-4AE6-AB5E-6F8F4BECB03E}" type="presParOf" srcId="{0A0EB0E3-5A87-4E71-8040-12CE1713F5DE}" destId="{9F7386AE-0609-4823-A56F-677CD5F4D552}" srcOrd="3" destOrd="0" presId="urn:microsoft.com/office/officeart/2005/8/layout/bList2#1"/>
    <dgm:cxn modelId="{19EC26C4-8BBD-4BC6-B8B9-C13BC6D7081A}" type="presParOf" srcId="{DD76A5DC-6315-4E75-A51C-B67B3CF3CAD3}" destId="{88BB6ECB-505C-4569-A567-D1323AA47F6E}" srcOrd="3" destOrd="0" presId="urn:microsoft.com/office/officeart/2005/8/layout/bList2#1"/>
    <dgm:cxn modelId="{0BAF974C-4C01-477B-8030-194D0FC432B0}" type="presParOf" srcId="{DD76A5DC-6315-4E75-A51C-B67B3CF3CAD3}" destId="{15874FF8-AA99-4933-9712-6294B54B61A1}" srcOrd="4" destOrd="0" presId="urn:microsoft.com/office/officeart/2005/8/layout/bList2#1"/>
    <dgm:cxn modelId="{8C6EC2C3-FE02-4321-94C0-D326FAE9CCB4}" type="presParOf" srcId="{15874FF8-AA99-4933-9712-6294B54B61A1}" destId="{52458D1E-0848-48FA-8F95-91A1A9B2F799}" srcOrd="0" destOrd="0" presId="urn:microsoft.com/office/officeart/2005/8/layout/bList2#1"/>
    <dgm:cxn modelId="{C05C0A86-903D-45F3-8716-EBE5715966D1}" type="presParOf" srcId="{15874FF8-AA99-4933-9712-6294B54B61A1}" destId="{A756C0C8-E779-47D2-8B6F-C6CB082BD5A9}" srcOrd="1" destOrd="0" presId="urn:microsoft.com/office/officeart/2005/8/layout/bList2#1"/>
    <dgm:cxn modelId="{BA156E5B-3C83-427D-AB69-A5316997F0C5}" type="presParOf" srcId="{15874FF8-AA99-4933-9712-6294B54B61A1}" destId="{35B772BC-2DAB-48C7-A2BA-1F1213F2035D}" srcOrd="2" destOrd="0" presId="urn:microsoft.com/office/officeart/2005/8/layout/bList2#1"/>
    <dgm:cxn modelId="{12519501-1B83-4C9B-A65E-55EF991961AD}" type="presParOf" srcId="{15874FF8-AA99-4933-9712-6294B54B61A1}" destId="{4ED7794B-4276-4093-82C2-6576843AA5FE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700C894-01B2-4A36-BC43-3F813D73BD8F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E76CC2A-5C8D-4607-AE54-C3F4EEF42DE8}">
      <dgm:prSet phldrT="[Текст]"/>
      <dgm:spPr/>
      <dgm:t>
        <a:bodyPr/>
        <a:lstStyle/>
        <a:p>
          <a:r>
            <a:rPr lang="ru-RU" dirty="0" smtClean="0"/>
            <a:t>Бакалавр</a:t>
          </a:r>
          <a:endParaRPr lang="ru-RU" dirty="0"/>
        </a:p>
      </dgm:t>
    </dgm:pt>
    <dgm:pt modelId="{082A04AD-BE61-4539-A351-F287828206CF}" type="parTrans" cxnId="{F189884C-3C11-4172-BD83-05BA10FD3725}">
      <dgm:prSet/>
      <dgm:spPr/>
      <dgm:t>
        <a:bodyPr/>
        <a:lstStyle/>
        <a:p>
          <a:endParaRPr lang="ru-RU"/>
        </a:p>
      </dgm:t>
    </dgm:pt>
    <dgm:pt modelId="{9B2EBBB4-8518-44A5-8429-B809B4A9F850}" type="sibTrans" cxnId="{F189884C-3C11-4172-BD83-05BA10FD3725}">
      <dgm:prSet/>
      <dgm:spPr/>
      <dgm:t>
        <a:bodyPr/>
        <a:lstStyle/>
        <a:p>
          <a:endParaRPr lang="ru-RU"/>
        </a:p>
      </dgm:t>
    </dgm:pt>
    <dgm:pt modelId="{64256C74-538A-41C8-8B5B-211CFB7F3D51}">
      <dgm:prSet phldrT="[Текст]"/>
      <dgm:spPr/>
      <dgm:t>
        <a:bodyPr/>
        <a:lstStyle/>
        <a:p>
          <a:r>
            <a:rPr lang="ru-RU" dirty="0" smtClean="0"/>
            <a:t>Магистр</a:t>
          </a:r>
          <a:endParaRPr lang="ru-RU" dirty="0"/>
        </a:p>
      </dgm:t>
    </dgm:pt>
    <dgm:pt modelId="{AABB4381-CF5A-4E52-A59F-6172829C62FA}" type="parTrans" cxnId="{86DC1B17-316E-4638-9B91-D8E0267E8074}">
      <dgm:prSet/>
      <dgm:spPr/>
      <dgm:t>
        <a:bodyPr/>
        <a:lstStyle/>
        <a:p>
          <a:endParaRPr lang="ru-RU"/>
        </a:p>
      </dgm:t>
    </dgm:pt>
    <dgm:pt modelId="{7C65D4A1-7D8E-4DFC-81E9-45035BABEA2E}" type="sibTrans" cxnId="{86DC1B17-316E-4638-9B91-D8E0267E8074}">
      <dgm:prSet/>
      <dgm:spPr/>
      <dgm:t>
        <a:bodyPr/>
        <a:lstStyle/>
        <a:p>
          <a:endParaRPr lang="ru-RU"/>
        </a:p>
      </dgm:t>
    </dgm:pt>
    <dgm:pt modelId="{58166807-3225-4F59-AB9D-420B011B5E82}">
      <dgm:prSet phldrT="[Текст]"/>
      <dgm:spPr/>
      <dgm:t>
        <a:bodyPr/>
        <a:lstStyle/>
        <a:p>
          <a:r>
            <a:rPr lang="ru-RU" dirty="0" smtClean="0"/>
            <a:t>Доктор</a:t>
          </a:r>
          <a:endParaRPr lang="ru-RU" dirty="0"/>
        </a:p>
      </dgm:t>
    </dgm:pt>
    <dgm:pt modelId="{8EAEE6EF-49D2-41C2-88DF-DE4500ABAFEA}" type="parTrans" cxnId="{12D595C4-0E2D-4A34-832E-FCCF8F4E2F23}">
      <dgm:prSet/>
      <dgm:spPr/>
      <dgm:t>
        <a:bodyPr/>
        <a:lstStyle/>
        <a:p>
          <a:endParaRPr lang="ru-RU"/>
        </a:p>
      </dgm:t>
    </dgm:pt>
    <dgm:pt modelId="{6A7002DE-FB7B-415E-8769-4ACAB9B8A66D}" type="sibTrans" cxnId="{12D595C4-0E2D-4A34-832E-FCCF8F4E2F23}">
      <dgm:prSet/>
      <dgm:spPr/>
      <dgm:t>
        <a:bodyPr/>
        <a:lstStyle/>
        <a:p>
          <a:endParaRPr lang="ru-RU"/>
        </a:p>
      </dgm:t>
    </dgm:pt>
    <dgm:pt modelId="{80C974D3-1135-4621-BEC5-B6823EF81DB5}">
      <dgm:prSet custT="1"/>
      <dgm:spPr/>
      <dgm:t>
        <a:bodyPr/>
        <a:lstStyle/>
        <a:p>
          <a:r>
            <a:rPr lang="ru-RU" sz="1100" dirty="0" smtClean="0"/>
            <a:t>на основе базовых знаний уметь адекватно ориентироваться в различных экономических ситуациях; </a:t>
          </a:r>
          <a:endParaRPr lang="ru-RU" sz="1100" dirty="0"/>
        </a:p>
      </dgm:t>
    </dgm:pt>
    <dgm:pt modelId="{268CC265-2ADA-46E3-AB47-1A8FEA8FFA61}" type="parTrans" cxnId="{20926D62-88BF-474D-8386-0B9B4313FA6C}">
      <dgm:prSet/>
      <dgm:spPr/>
      <dgm:t>
        <a:bodyPr/>
        <a:lstStyle/>
        <a:p>
          <a:endParaRPr lang="ru-RU"/>
        </a:p>
      </dgm:t>
    </dgm:pt>
    <dgm:pt modelId="{10BBB32B-3E86-4F4E-B1CE-D5A0848FEE85}" type="sibTrans" cxnId="{20926D62-88BF-474D-8386-0B9B4313FA6C}">
      <dgm:prSet/>
      <dgm:spPr/>
      <dgm:t>
        <a:bodyPr/>
        <a:lstStyle/>
        <a:p>
          <a:endParaRPr lang="ru-RU"/>
        </a:p>
      </dgm:t>
    </dgm:pt>
    <dgm:pt modelId="{E598DC4A-546A-4D5C-930D-230204ABA7AA}">
      <dgm:prSet/>
      <dgm:spPr/>
      <dgm:t>
        <a:bodyPr/>
        <a:lstStyle/>
        <a:p>
          <a:r>
            <a:rPr lang="ru-RU" dirty="0" smtClean="0"/>
            <a:t>интегрировать знания, полученные в рамках изучения экономических дисциплин, использовать их для решения аналитических и управленческих задач в новых незнакомых условиях;</a:t>
          </a:r>
          <a:endParaRPr lang="ru-RU" dirty="0"/>
        </a:p>
      </dgm:t>
    </dgm:pt>
    <dgm:pt modelId="{C17B8365-7BC6-4EA0-A09C-C27D1EE04F29}" type="parTrans" cxnId="{078295AD-4F0D-4982-B56E-59ECC7007354}">
      <dgm:prSet/>
      <dgm:spPr/>
      <dgm:t>
        <a:bodyPr/>
        <a:lstStyle/>
        <a:p>
          <a:endParaRPr lang="ru-RU"/>
        </a:p>
      </dgm:t>
    </dgm:pt>
    <dgm:pt modelId="{71B2F5F2-84E1-4010-B627-1E607C6C8337}" type="sibTrans" cxnId="{078295AD-4F0D-4982-B56E-59ECC7007354}">
      <dgm:prSet/>
      <dgm:spPr/>
      <dgm:t>
        <a:bodyPr/>
        <a:lstStyle/>
        <a:p>
          <a:endParaRPr lang="ru-RU"/>
        </a:p>
      </dgm:t>
    </dgm:pt>
    <dgm:pt modelId="{648F03C2-A045-43EE-AC3B-BDFB75B4CCDE}">
      <dgm:prSet custT="1"/>
      <dgm:spPr/>
      <dgm:t>
        <a:bodyPr/>
        <a:lstStyle/>
        <a:p>
          <a:r>
            <a:rPr lang="ru-RU" sz="1200" dirty="0" smtClean="0"/>
            <a:t>иметь навыки критического анализа, оценки и сравнения различных научных экономических  теорий и идей в экономике;</a:t>
          </a:r>
          <a:endParaRPr lang="ru-RU" sz="1200" dirty="0"/>
        </a:p>
      </dgm:t>
    </dgm:pt>
    <dgm:pt modelId="{A457BD1A-90BA-4F45-9D3D-210213EDF0E1}" type="parTrans" cxnId="{FD6D7241-63F7-4C90-AC06-60849C884665}">
      <dgm:prSet/>
      <dgm:spPr/>
      <dgm:t>
        <a:bodyPr/>
        <a:lstStyle/>
        <a:p>
          <a:endParaRPr lang="ru-RU"/>
        </a:p>
      </dgm:t>
    </dgm:pt>
    <dgm:pt modelId="{044183DD-5859-4A76-8BA2-9E83DCA08DBE}" type="sibTrans" cxnId="{FD6D7241-63F7-4C90-AC06-60849C884665}">
      <dgm:prSet/>
      <dgm:spPr/>
      <dgm:t>
        <a:bodyPr/>
        <a:lstStyle/>
        <a:p>
          <a:endParaRPr lang="ru-RU"/>
        </a:p>
      </dgm:t>
    </dgm:pt>
    <dgm:pt modelId="{49914A19-A9CD-4F2E-99BC-4EBE32055A17}">
      <dgm:prSet custT="1"/>
      <dgm:spPr/>
      <dgm:t>
        <a:bodyPr/>
        <a:lstStyle/>
        <a:p>
          <a:r>
            <a:rPr lang="ru-RU" sz="1100" dirty="0" smtClean="0"/>
            <a:t>выдвигать гипотезы для преобретения новых знаний, необходимые для повседневной профессиональной деятельности и продолжении образования; </a:t>
          </a:r>
        </a:p>
      </dgm:t>
    </dgm:pt>
    <dgm:pt modelId="{E028C240-D657-4AE6-9508-FF119E19E373}" type="parTrans" cxnId="{E6BF9DF9-AB52-4F3D-9B18-5E7EDCC272E5}">
      <dgm:prSet/>
      <dgm:spPr/>
      <dgm:t>
        <a:bodyPr/>
        <a:lstStyle/>
        <a:p>
          <a:endParaRPr lang="ru-RU"/>
        </a:p>
      </dgm:t>
    </dgm:pt>
    <dgm:pt modelId="{D467D335-105F-492D-8E8D-23A777ED308C}" type="sibTrans" cxnId="{E6BF9DF9-AB52-4F3D-9B18-5E7EDCC272E5}">
      <dgm:prSet/>
      <dgm:spPr/>
      <dgm:t>
        <a:bodyPr/>
        <a:lstStyle/>
        <a:p>
          <a:endParaRPr lang="ru-RU"/>
        </a:p>
      </dgm:t>
    </dgm:pt>
    <dgm:pt modelId="{DE6B020B-AF68-4660-99A9-3910054684C8}">
      <dgm:prSet custT="1"/>
      <dgm:spPr/>
      <dgm:t>
        <a:bodyPr/>
        <a:lstStyle/>
        <a:p>
          <a:r>
            <a:rPr lang="ru-RU" sz="1100" dirty="0" smtClean="0"/>
            <a:t> применять навыки для  ориентирования в современных информационных потоках и адаптироваться к динамично меняющимся явлениям и процессам в мировой экономике; </a:t>
          </a:r>
        </a:p>
      </dgm:t>
    </dgm:pt>
    <dgm:pt modelId="{E358FE47-087F-404D-8FD0-8368FAC8321C}" type="parTrans" cxnId="{9C4192DC-5909-4B8F-90ED-2B6F61B355B1}">
      <dgm:prSet/>
      <dgm:spPr/>
      <dgm:t>
        <a:bodyPr/>
        <a:lstStyle/>
        <a:p>
          <a:endParaRPr lang="ru-RU"/>
        </a:p>
      </dgm:t>
    </dgm:pt>
    <dgm:pt modelId="{612CD5BE-B29F-46A6-8C74-ABE8F1E2C2EE}" type="sibTrans" cxnId="{9C4192DC-5909-4B8F-90ED-2B6F61B355B1}">
      <dgm:prSet/>
      <dgm:spPr/>
      <dgm:t>
        <a:bodyPr/>
        <a:lstStyle/>
        <a:p>
          <a:endParaRPr lang="ru-RU"/>
        </a:p>
      </dgm:t>
    </dgm:pt>
    <dgm:pt modelId="{32764F5C-2397-473B-907D-E2D223671BCA}">
      <dgm:prSet custT="1"/>
      <dgm:spPr/>
      <dgm:t>
        <a:bodyPr/>
        <a:lstStyle/>
        <a:p>
          <a:r>
            <a:rPr lang="ru-RU" sz="1100" dirty="0" smtClean="0"/>
            <a:t> применять знания об экономических закономерностях для выдвижения и защите принятого решения экономического характера в условиях неопределенности и экономического риска; </a:t>
          </a:r>
        </a:p>
      </dgm:t>
    </dgm:pt>
    <dgm:pt modelId="{E1A655A5-B784-431A-9923-CA39064376BE}" type="parTrans" cxnId="{54F05051-7978-4C1A-9FCB-4FA9322451A0}">
      <dgm:prSet/>
      <dgm:spPr/>
      <dgm:t>
        <a:bodyPr/>
        <a:lstStyle/>
        <a:p>
          <a:endParaRPr lang="ru-RU"/>
        </a:p>
      </dgm:t>
    </dgm:pt>
    <dgm:pt modelId="{3F38B7AF-65AB-422E-9DC0-72D7E4449427}" type="sibTrans" cxnId="{54F05051-7978-4C1A-9FCB-4FA9322451A0}">
      <dgm:prSet/>
      <dgm:spPr/>
      <dgm:t>
        <a:bodyPr/>
        <a:lstStyle/>
        <a:p>
          <a:endParaRPr lang="ru-RU"/>
        </a:p>
      </dgm:t>
    </dgm:pt>
    <dgm:pt modelId="{487E9E5F-237B-4722-A901-C5648DF2FDDD}">
      <dgm:prSet/>
      <dgm:spPr/>
      <dgm:t>
        <a:bodyPr/>
        <a:lstStyle/>
        <a:p>
          <a:r>
            <a:rPr lang="ru-RU" dirty="0" smtClean="0"/>
            <a:t> проводить микро-экономический анализ хозяйственной деятельности предприятия и использовать его результаты в управлении предприятием;</a:t>
          </a:r>
          <a:endParaRPr lang="ru-RU" dirty="0"/>
        </a:p>
      </dgm:t>
    </dgm:pt>
    <dgm:pt modelId="{6F8C39B2-A857-4003-945A-AA0E987669C2}" type="parTrans" cxnId="{81988FFA-89BC-4B2A-9942-ECEE7A69AFAC}">
      <dgm:prSet/>
      <dgm:spPr/>
      <dgm:t>
        <a:bodyPr/>
        <a:lstStyle/>
        <a:p>
          <a:endParaRPr lang="ru-RU"/>
        </a:p>
      </dgm:t>
    </dgm:pt>
    <dgm:pt modelId="{9CE9F2A2-0B34-4E3E-AD1E-77FBBC4F06F5}" type="sibTrans" cxnId="{81988FFA-89BC-4B2A-9942-ECEE7A69AFAC}">
      <dgm:prSet/>
      <dgm:spPr/>
      <dgm:t>
        <a:bodyPr/>
        <a:lstStyle/>
        <a:p>
          <a:endParaRPr lang="ru-RU"/>
        </a:p>
      </dgm:t>
    </dgm:pt>
    <dgm:pt modelId="{790884B8-77D9-4C75-96D8-9C8801707FAC}">
      <dgm:prSet/>
      <dgm:spPr/>
      <dgm:t>
        <a:bodyPr/>
        <a:lstStyle/>
        <a:p>
          <a:r>
            <a:rPr lang="ru-RU" dirty="0" smtClean="0"/>
            <a:t> принимать решения в сложных и нестандартных ситуациях в области  организации и управления хозяйственной деятельностью предприятия; </a:t>
          </a:r>
          <a:endParaRPr lang="ru-RU" dirty="0"/>
        </a:p>
      </dgm:t>
    </dgm:pt>
    <dgm:pt modelId="{7E42A561-87EA-49B2-BC0E-B3ED40EB7AA4}" type="parTrans" cxnId="{DEF14F04-7ECA-4446-AA73-040848D8A7A8}">
      <dgm:prSet/>
      <dgm:spPr/>
      <dgm:t>
        <a:bodyPr/>
        <a:lstStyle/>
        <a:p>
          <a:endParaRPr lang="ru-RU"/>
        </a:p>
      </dgm:t>
    </dgm:pt>
    <dgm:pt modelId="{A7ABE656-D572-4A93-8529-D4B7D08753E8}" type="sibTrans" cxnId="{DEF14F04-7ECA-4446-AA73-040848D8A7A8}">
      <dgm:prSet/>
      <dgm:spPr/>
      <dgm:t>
        <a:bodyPr/>
        <a:lstStyle/>
        <a:p>
          <a:endParaRPr lang="ru-RU"/>
        </a:p>
      </dgm:t>
    </dgm:pt>
    <dgm:pt modelId="{BF35B548-AAA1-4EC1-AD53-7952B9CB609C}">
      <dgm:prSet/>
      <dgm:spPr/>
      <dgm:t>
        <a:bodyPr/>
        <a:lstStyle/>
        <a:p>
          <a:r>
            <a:rPr lang="ru-RU" dirty="0" smtClean="0"/>
            <a:t> использования информационных и компьютерных технологий в сфере экономической  деятельности; </a:t>
          </a:r>
          <a:endParaRPr lang="ru-RU" dirty="0"/>
        </a:p>
      </dgm:t>
    </dgm:pt>
    <dgm:pt modelId="{43C33006-FC5A-4065-8B7C-22631840728E}" type="parTrans" cxnId="{47DE3E0A-7729-4BA3-B490-A4A1D5833A3F}">
      <dgm:prSet/>
      <dgm:spPr/>
      <dgm:t>
        <a:bodyPr/>
        <a:lstStyle/>
        <a:p>
          <a:endParaRPr lang="ru-RU"/>
        </a:p>
      </dgm:t>
    </dgm:pt>
    <dgm:pt modelId="{F706DDB5-8BA6-429C-8A0D-835AB24C3FF5}" type="sibTrans" cxnId="{47DE3E0A-7729-4BA3-B490-A4A1D5833A3F}">
      <dgm:prSet/>
      <dgm:spPr/>
      <dgm:t>
        <a:bodyPr/>
        <a:lstStyle/>
        <a:p>
          <a:endParaRPr lang="ru-RU"/>
        </a:p>
      </dgm:t>
    </dgm:pt>
    <dgm:pt modelId="{E8B0A50A-B56A-4527-9B69-C3597BCAF1F4}">
      <dgm:prSet/>
      <dgm:spPr/>
      <dgm:t>
        <a:bodyPr/>
        <a:lstStyle/>
        <a:p>
          <a:r>
            <a:rPr lang="ru-RU" dirty="0" smtClean="0"/>
            <a:t> обобщать результаты экспериментально-исследовательской и аналитической работы в виде диссертации, статьи, отчета, аналитической записки и др. </a:t>
          </a:r>
          <a:endParaRPr lang="ru-RU" dirty="0"/>
        </a:p>
      </dgm:t>
    </dgm:pt>
    <dgm:pt modelId="{B56C251B-EF74-40E0-8552-3487FFAEF0A7}" type="parTrans" cxnId="{0C157DB9-1706-4935-87F4-34AC8F809EB1}">
      <dgm:prSet/>
      <dgm:spPr/>
      <dgm:t>
        <a:bodyPr/>
        <a:lstStyle/>
        <a:p>
          <a:endParaRPr lang="ru-RU"/>
        </a:p>
      </dgm:t>
    </dgm:pt>
    <dgm:pt modelId="{B3F1EABB-CDA0-46EB-90CC-AB15C9EDFBB0}" type="sibTrans" cxnId="{0C157DB9-1706-4935-87F4-34AC8F809EB1}">
      <dgm:prSet/>
      <dgm:spPr/>
      <dgm:t>
        <a:bodyPr/>
        <a:lstStyle/>
        <a:p>
          <a:endParaRPr lang="ru-RU"/>
        </a:p>
      </dgm:t>
    </dgm:pt>
    <dgm:pt modelId="{3262E7A7-5B8C-4CA3-8154-FC3291A3AA3D}">
      <dgm:prSet/>
      <dgm:spPr/>
      <dgm:t>
        <a:bodyPr/>
        <a:lstStyle/>
        <a:p>
          <a:r>
            <a:rPr lang="ru-RU" dirty="0" smtClean="0"/>
            <a:t> применять на практике новые подходы к организации маркетинга и менеджмента; </a:t>
          </a:r>
          <a:endParaRPr lang="ru-RU" dirty="0"/>
        </a:p>
      </dgm:t>
    </dgm:pt>
    <dgm:pt modelId="{7F96568F-1FDB-41C8-96F2-66E761532D22}" type="sibTrans" cxnId="{574A8E9A-F151-460F-B157-182B81D26BF2}">
      <dgm:prSet/>
      <dgm:spPr/>
      <dgm:t>
        <a:bodyPr/>
        <a:lstStyle/>
        <a:p>
          <a:endParaRPr lang="ru-RU"/>
        </a:p>
      </dgm:t>
    </dgm:pt>
    <dgm:pt modelId="{8756C629-FAE0-4454-8EAF-73CF21195966}" type="parTrans" cxnId="{574A8E9A-F151-460F-B157-182B81D26BF2}">
      <dgm:prSet/>
      <dgm:spPr/>
      <dgm:t>
        <a:bodyPr/>
        <a:lstStyle/>
        <a:p>
          <a:endParaRPr lang="ru-RU"/>
        </a:p>
      </dgm:t>
    </dgm:pt>
    <dgm:pt modelId="{F3F6566C-A98F-4C11-B546-14420391A743}">
      <dgm:prSet custT="1"/>
      <dgm:spPr/>
      <dgm:t>
        <a:bodyPr/>
        <a:lstStyle/>
        <a:p>
          <a:r>
            <a:rPr lang="ru-RU" sz="1200" dirty="0" smtClean="0"/>
            <a:t> аналитической и экспериментальной научной деятельности; </a:t>
          </a:r>
        </a:p>
      </dgm:t>
    </dgm:pt>
    <dgm:pt modelId="{C44CF8B5-34E3-47FF-8F85-5927138515A3}" type="parTrans" cxnId="{801F3112-0308-4178-8A56-56973D9A29A9}">
      <dgm:prSet/>
      <dgm:spPr/>
      <dgm:t>
        <a:bodyPr/>
        <a:lstStyle/>
        <a:p>
          <a:endParaRPr lang="ru-RU"/>
        </a:p>
      </dgm:t>
    </dgm:pt>
    <dgm:pt modelId="{05620780-DB5A-411C-8B06-4C8B2E716962}" type="sibTrans" cxnId="{801F3112-0308-4178-8A56-56973D9A29A9}">
      <dgm:prSet/>
      <dgm:spPr/>
      <dgm:t>
        <a:bodyPr/>
        <a:lstStyle/>
        <a:p>
          <a:endParaRPr lang="ru-RU"/>
        </a:p>
      </dgm:t>
    </dgm:pt>
    <dgm:pt modelId="{9FA9E1F5-47E2-43F6-A2A5-19BE9A192CE8}">
      <dgm:prSet custT="1"/>
      <dgm:spPr/>
      <dgm:t>
        <a:bodyPr/>
        <a:lstStyle/>
        <a:p>
          <a:r>
            <a:rPr lang="ru-RU" sz="1200" dirty="0" smtClean="0"/>
            <a:t>планирования и  прогнозирования результатов  экономического исследования и их реализации; </a:t>
          </a:r>
        </a:p>
      </dgm:t>
    </dgm:pt>
    <dgm:pt modelId="{3469ABE2-E360-4C63-8F38-69889B64CA06}" type="parTrans" cxnId="{B3592587-2E20-4B1A-A146-A89E6EA137E3}">
      <dgm:prSet/>
      <dgm:spPr/>
      <dgm:t>
        <a:bodyPr/>
        <a:lstStyle/>
        <a:p>
          <a:endParaRPr lang="ru-RU"/>
        </a:p>
      </dgm:t>
    </dgm:pt>
    <dgm:pt modelId="{B35EC201-F7C5-4FE6-B393-A309F7CEA7C3}" type="sibTrans" cxnId="{B3592587-2E20-4B1A-A146-A89E6EA137E3}">
      <dgm:prSet/>
      <dgm:spPr/>
      <dgm:t>
        <a:bodyPr/>
        <a:lstStyle/>
        <a:p>
          <a:endParaRPr lang="ru-RU"/>
        </a:p>
      </dgm:t>
    </dgm:pt>
    <dgm:pt modelId="{90731295-212C-48E8-A589-B31AE348517D}">
      <dgm:prSet custT="1"/>
      <dgm:spPr/>
      <dgm:t>
        <a:bodyPr/>
        <a:lstStyle/>
        <a:p>
          <a:r>
            <a:rPr lang="ru-RU" sz="1200" dirty="0" smtClean="0"/>
            <a:t>демонстрации качественности и результативности выбранной научной методологии в экономике.  </a:t>
          </a:r>
        </a:p>
      </dgm:t>
    </dgm:pt>
    <dgm:pt modelId="{8709E41D-56ED-41C4-99AE-A2EA3BB5F243}" type="sibTrans" cxnId="{312D3924-3413-40B7-BB5C-BC86EFD49FEF}">
      <dgm:prSet/>
      <dgm:spPr/>
      <dgm:t>
        <a:bodyPr/>
        <a:lstStyle/>
        <a:p>
          <a:endParaRPr lang="ru-RU"/>
        </a:p>
      </dgm:t>
    </dgm:pt>
    <dgm:pt modelId="{8B54945D-50FA-47EB-AF1B-125B94905B97}" type="parTrans" cxnId="{312D3924-3413-40B7-BB5C-BC86EFD49FEF}">
      <dgm:prSet/>
      <dgm:spPr/>
      <dgm:t>
        <a:bodyPr/>
        <a:lstStyle/>
        <a:p>
          <a:endParaRPr lang="ru-RU"/>
        </a:p>
      </dgm:t>
    </dgm:pt>
    <dgm:pt modelId="{DD76A5DC-6315-4E75-A51C-B67B3CF3CAD3}" type="pres">
      <dgm:prSet presAssocID="{8700C894-01B2-4A36-BC43-3F813D73BD8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AE02-3DDF-4C79-A271-EE08CCB49CF2}" type="pres">
      <dgm:prSet presAssocID="{9E76CC2A-5C8D-4607-AE54-C3F4EEF42DE8}" presName="compNode" presStyleCnt="0"/>
      <dgm:spPr/>
    </dgm:pt>
    <dgm:pt modelId="{C64CD57C-A0EB-4791-87C6-95F28C75B981}" type="pres">
      <dgm:prSet presAssocID="{9E76CC2A-5C8D-4607-AE54-C3F4EEF42DE8}" presName="childRect" presStyleLbl="bgAcc1" presStyleIdx="0" presStyleCnt="3" custScaleY="268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368D6-28CC-4783-97BB-E81C9A2D9670}" type="pres">
      <dgm:prSet presAssocID="{9E76CC2A-5C8D-4607-AE54-C3F4EEF42DE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8F8DE-16D8-4863-ABD1-5D3D9053E4FE}" type="pres">
      <dgm:prSet presAssocID="{9E76CC2A-5C8D-4607-AE54-C3F4EEF42DE8}" presName="parentRect" presStyleLbl="alignNode1" presStyleIdx="0" presStyleCnt="3" custScaleY="68406" custLinFactY="333" custLinFactNeighborX="-336" custLinFactNeighborY="100000"/>
      <dgm:spPr/>
      <dgm:t>
        <a:bodyPr/>
        <a:lstStyle/>
        <a:p>
          <a:endParaRPr lang="ru-RU"/>
        </a:p>
      </dgm:t>
    </dgm:pt>
    <dgm:pt modelId="{9988D042-6C07-4CC3-8780-24152C1E3E40}" type="pres">
      <dgm:prSet presAssocID="{9E76CC2A-5C8D-4607-AE54-C3F4EEF42DE8}" presName="adorn" presStyleLbl="fgAccFollowNode1" presStyleIdx="0" presStyleCnt="3" custScaleX="83348" custScaleY="81028" custLinFactNeighborX="-7704" custLinFactNeighborY="802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ECBCE1-6014-4F1C-8239-9C7382A87A70}" type="pres">
      <dgm:prSet presAssocID="{9B2EBBB4-8518-44A5-8429-B809B4A9F8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0EB0E3-5A87-4E71-8040-12CE1713F5DE}" type="pres">
      <dgm:prSet presAssocID="{64256C74-538A-41C8-8B5B-211CFB7F3D51}" presName="compNode" presStyleCnt="0"/>
      <dgm:spPr/>
    </dgm:pt>
    <dgm:pt modelId="{84CF678F-F237-402B-A321-881EE28EC402}" type="pres">
      <dgm:prSet presAssocID="{64256C74-538A-41C8-8B5B-211CFB7F3D51}" presName="childRect" presStyleLbl="bgAcc1" presStyleIdx="1" presStyleCnt="3" custScaleX="146920" custScaleY="26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6509-D59F-4804-AA52-532B338F18B3}" type="pres">
      <dgm:prSet presAssocID="{64256C74-538A-41C8-8B5B-211CFB7F3D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0A95D-7E10-47FF-B73A-449C71E612CC}" type="pres">
      <dgm:prSet presAssocID="{64256C74-538A-41C8-8B5B-211CFB7F3D51}" presName="parentRect" presStyleLbl="alignNode1" presStyleIdx="1" presStyleCnt="3" custScaleX="133288" custScaleY="66835" custLinFactY="6508" custLinFactNeighborX="-266" custLinFactNeighborY="100000"/>
      <dgm:spPr/>
      <dgm:t>
        <a:bodyPr/>
        <a:lstStyle/>
        <a:p>
          <a:endParaRPr lang="ru-RU"/>
        </a:p>
      </dgm:t>
    </dgm:pt>
    <dgm:pt modelId="{9F7386AE-0609-4823-A56F-677CD5F4D552}" type="pres">
      <dgm:prSet presAssocID="{64256C74-538A-41C8-8B5B-211CFB7F3D51}" presName="adorn" presStyleLbl="fgAccFollowNode1" presStyleIdx="1" presStyleCnt="3" custScaleX="100350" custScaleY="86154" custLinFactNeighborX="54037" custLinFactNeighborY="817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BB6ECB-505C-4569-A567-D1323AA47F6E}" type="pres">
      <dgm:prSet presAssocID="{7C65D4A1-7D8E-4DFC-81E9-45035BABEA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874FF8-AA99-4933-9712-6294B54B61A1}" type="pres">
      <dgm:prSet presAssocID="{58166807-3225-4F59-AB9D-420B011B5E82}" presName="compNode" presStyleCnt="0"/>
      <dgm:spPr/>
    </dgm:pt>
    <dgm:pt modelId="{52458D1E-0848-48FA-8F95-91A1A9B2F799}" type="pres">
      <dgm:prSet presAssocID="{58166807-3225-4F59-AB9D-420B011B5E82}" presName="childRect" presStyleLbl="bgAcc1" presStyleIdx="2" presStyleCnt="3" custScaleX="74566" custScaleY="243487" custLinFactNeighborX="15623" custLinFactNeighborY="-8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6C0C8-E779-47D2-8B6F-C6CB082BD5A9}" type="pres">
      <dgm:prSet presAssocID="{58166807-3225-4F59-AB9D-420B011B5E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72BC-2DAB-48C7-A2BA-1F1213F2035D}" type="pres">
      <dgm:prSet presAssocID="{58166807-3225-4F59-AB9D-420B011B5E82}" presName="parentRect" presStyleLbl="alignNode1" presStyleIdx="2" presStyleCnt="3" custScaleX="63975" custScaleY="66835" custLinFactY="5670" custLinFactNeighborX="11847" custLinFactNeighborY="100000"/>
      <dgm:spPr/>
      <dgm:t>
        <a:bodyPr/>
        <a:lstStyle/>
        <a:p>
          <a:endParaRPr lang="ru-RU"/>
        </a:p>
      </dgm:t>
    </dgm:pt>
    <dgm:pt modelId="{4ED7794B-4276-4093-82C2-6576843AA5FE}" type="pres">
      <dgm:prSet presAssocID="{58166807-3225-4F59-AB9D-420B011B5E82}" presName="adorn" presStyleLbl="fgAccFollowNode1" presStyleIdx="2" presStyleCnt="3" custScaleX="75562" custScaleY="74462" custLinFactNeighborX="4903" custLinFactNeighborY="746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C157DB9-1706-4935-87F4-34AC8F809EB1}" srcId="{64256C74-538A-41C8-8B5B-211CFB7F3D51}" destId="{E8B0A50A-B56A-4527-9B69-C3597BCAF1F4}" srcOrd="5" destOrd="0" parTransId="{B56C251B-EF74-40E0-8552-3487FFAEF0A7}" sibTransId="{B3F1EABB-CDA0-46EB-90CC-AB15C9EDFBB0}"/>
    <dgm:cxn modelId="{801F3112-0308-4178-8A56-56973D9A29A9}" srcId="{58166807-3225-4F59-AB9D-420B011B5E82}" destId="{F3F6566C-A98F-4C11-B546-14420391A743}" srcOrd="1" destOrd="0" parTransId="{C44CF8B5-34E3-47FF-8F85-5927138515A3}" sibTransId="{05620780-DB5A-411C-8B06-4C8B2E716962}"/>
    <dgm:cxn modelId="{574A8E9A-F151-460F-B157-182B81D26BF2}" srcId="{64256C74-538A-41C8-8B5B-211CFB7F3D51}" destId="{3262E7A7-5B8C-4CA3-8154-FC3291A3AA3D}" srcOrd="2" destOrd="0" parTransId="{8756C629-FAE0-4454-8EAF-73CF21195966}" sibTransId="{7F96568F-1FDB-41C8-96F2-66E761532D22}"/>
    <dgm:cxn modelId="{63B1DC68-1510-4A93-AC65-BF00576E01C7}" type="presOf" srcId="{90731295-212C-48E8-A589-B31AE348517D}" destId="{52458D1E-0848-48FA-8F95-91A1A9B2F799}" srcOrd="0" destOrd="3" presId="urn:microsoft.com/office/officeart/2005/8/layout/bList2#1"/>
    <dgm:cxn modelId="{3473B796-F6A4-47F3-B458-A1EABC5A97C7}" type="presOf" srcId="{7C65D4A1-7D8E-4DFC-81E9-45035BABEA2E}" destId="{88BB6ECB-505C-4569-A567-D1323AA47F6E}" srcOrd="0" destOrd="0" presId="urn:microsoft.com/office/officeart/2005/8/layout/bList2#1"/>
    <dgm:cxn modelId="{6D12043D-83AB-4795-B9D1-252653287152}" type="presOf" srcId="{58166807-3225-4F59-AB9D-420B011B5E82}" destId="{35B772BC-2DAB-48C7-A2BA-1F1213F2035D}" srcOrd="1" destOrd="0" presId="urn:microsoft.com/office/officeart/2005/8/layout/bList2#1"/>
    <dgm:cxn modelId="{312D3924-3413-40B7-BB5C-BC86EFD49FEF}" srcId="{58166807-3225-4F59-AB9D-420B011B5E82}" destId="{90731295-212C-48E8-A589-B31AE348517D}" srcOrd="3" destOrd="0" parTransId="{8B54945D-50FA-47EB-AF1B-125B94905B97}" sibTransId="{8709E41D-56ED-41C4-99AE-A2EA3BB5F243}"/>
    <dgm:cxn modelId="{64907B6C-2D2B-4221-8518-31D11D51886D}" type="presOf" srcId="{3262E7A7-5B8C-4CA3-8154-FC3291A3AA3D}" destId="{84CF678F-F237-402B-A321-881EE28EC402}" srcOrd="0" destOrd="2" presId="urn:microsoft.com/office/officeart/2005/8/layout/bList2#1"/>
    <dgm:cxn modelId="{F189884C-3C11-4172-BD83-05BA10FD3725}" srcId="{8700C894-01B2-4A36-BC43-3F813D73BD8F}" destId="{9E76CC2A-5C8D-4607-AE54-C3F4EEF42DE8}" srcOrd="0" destOrd="0" parTransId="{082A04AD-BE61-4539-A351-F287828206CF}" sibTransId="{9B2EBBB4-8518-44A5-8429-B809B4A9F850}"/>
    <dgm:cxn modelId="{FF3CE89B-60A6-4634-9385-882F298AB9E9}" type="presOf" srcId="{49914A19-A9CD-4F2E-99BC-4EBE32055A17}" destId="{C64CD57C-A0EB-4791-87C6-95F28C75B981}" srcOrd="0" destOrd="1" presId="urn:microsoft.com/office/officeart/2005/8/layout/bList2#1"/>
    <dgm:cxn modelId="{A0E231D7-7203-4010-892C-B18D3214415F}" type="presOf" srcId="{E8B0A50A-B56A-4527-9B69-C3597BCAF1F4}" destId="{84CF678F-F237-402B-A321-881EE28EC402}" srcOrd="0" destOrd="5" presId="urn:microsoft.com/office/officeart/2005/8/layout/bList2#1"/>
    <dgm:cxn modelId="{47DE3E0A-7729-4BA3-B490-A4A1D5833A3F}" srcId="{64256C74-538A-41C8-8B5B-211CFB7F3D51}" destId="{BF35B548-AAA1-4EC1-AD53-7952B9CB609C}" srcOrd="4" destOrd="0" parTransId="{43C33006-FC5A-4065-8B7C-22631840728E}" sibTransId="{F706DDB5-8BA6-429C-8A0D-835AB24C3FF5}"/>
    <dgm:cxn modelId="{2CB70537-B912-4D12-AB16-D956AED3F777}" type="presOf" srcId="{80C974D3-1135-4621-BEC5-B6823EF81DB5}" destId="{C64CD57C-A0EB-4791-87C6-95F28C75B981}" srcOrd="0" destOrd="0" presId="urn:microsoft.com/office/officeart/2005/8/layout/bList2#1"/>
    <dgm:cxn modelId="{B3592587-2E20-4B1A-A146-A89E6EA137E3}" srcId="{58166807-3225-4F59-AB9D-420B011B5E82}" destId="{9FA9E1F5-47E2-43F6-A2A5-19BE9A192CE8}" srcOrd="2" destOrd="0" parTransId="{3469ABE2-E360-4C63-8F38-69889B64CA06}" sibTransId="{B35EC201-F7C5-4FE6-B393-A309F7CEA7C3}"/>
    <dgm:cxn modelId="{20926D62-88BF-474D-8386-0B9B4313FA6C}" srcId="{9E76CC2A-5C8D-4607-AE54-C3F4EEF42DE8}" destId="{80C974D3-1135-4621-BEC5-B6823EF81DB5}" srcOrd="0" destOrd="0" parTransId="{268CC265-2ADA-46E3-AB47-1A8FEA8FFA61}" sibTransId="{10BBB32B-3E86-4F4E-B1CE-D5A0848FEE85}"/>
    <dgm:cxn modelId="{81A6EEA6-9E84-420E-88D2-E804B6516EB5}" type="presOf" srcId="{64256C74-538A-41C8-8B5B-211CFB7F3D51}" destId="{7C60A95D-7E10-47FF-B73A-449C71E612CC}" srcOrd="1" destOrd="0" presId="urn:microsoft.com/office/officeart/2005/8/layout/bList2#1"/>
    <dgm:cxn modelId="{DEF14F04-7ECA-4446-AA73-040848D8A7A8}" srcId="{64256C74-538A-41C8-8B5B-211CFB7F3D51}" destId="{790884B8-77D9-4C75-96D8-9C8801707FAC}" srcOrd="3" destOrd="0" parTransId="{7E42A561-87EA-49B2-BC0E-B3ED40EB7AA4}" sibTransId="{A7ABE656-D572-4A93-8529-D4B7D08753E8}"/>
    <dgm:cxn modelId="{54F05051-7978-4C1A-9FCB-4FA9322451A0}" srcId="{9E76CC2A-5C8D-4607-AE54-C3F4EEF42DE8}" destId="{32764F5C-2397-473B-907D-E2D223671BCA}" srcOrd="3" destOrd="0" parTransId="{E1A655A5-B784-431A-9923-CA39064376BE}" sibTransId="{3F38B7AF-65AB-422E-9DC0-72D7E4449427}"/>
    <dgm:cxn modelId="{9C4192DC-5909-4B8F-90ED-2B6F61B355B1}" srcId="{9E76CC2A-5C8D-4607-AE54-C3F4EEF42DE8}" destId="{DE6B020B-AF68-4660-99A9-3910054684C8}" srcOrd="2" destOrd="0" parTransId="{E358FE47-087F-404D-8FD0-8368FAC8321C}" sibTransId="{612CD5BE-B29F-46A6-8C74-ABE8F1E2C2EE}"/>
    <dgm:cxn modelId="{AB6683B6-A2AC-4FE2-AEC5-6E6F669F7B2C}" type="presOf" srcId="{58166807-3225-4F59-AB9D-420B011B5E82}" destId="{A756C0C8-E779-47D2-8B6F-C6CB082BD5A9}" srcOrd="0" destOrd="0" presId="urn:microsoft.com/office/officeart/2005/8/layout/bList2#1"/>
    <dgm:cxn modelId="{09770ED6-BA77-4DBA-B300-5D0FA46A9A1D}" type="presOf" srcId="{790884B8-77D9-4C75-96D8-9C8801707FAC}" destId="{84CF678F-F237-402B-A321-881EE28EC402}" srcOrd="0" destOrd="3" presId="urn:microsoft.com/office/officeart/2005/8/layout/bList2#1"/>
    <dgm:cxn modelId="{86DC1B17-316E-4638-9B91-D8E0267E8074}" srcId="{8700C894-01B2-4A36-BC43-3F813D73BD8F}" destId="{64256C74-538A-41C8-8B5B-211CFB7F3D51}" srcOrd="1" destOrd="0" parTransId="{AABB4381-CF5A-4E52-A59F-6172829C62FA}" sibTransId="{7C65D4A1-7D8E-4DFC-81E9-45035BABEA2E}"/>
    <dgm:cxn modelId="{12D595C4-0E2D-4A34-832E-FCCF8F4E2F23}" srcId="{8700C894-01B2-4A36-BC43-3F813D73BD8F}" destId="{58166807-3225-4F59-AB9D-420B011B5E82}" srcOrd="2" destOrd="0" parTransId="{8EAEE6EF-49D2-41C2-88DF-DE4500ABAFEA}" sibTransId="{6A7002DE-FB7B-415E-8769-4ACAB9B8A66D}"/>
    <dgm:cxn modelId="{1DDD853C-855A-49CB-AE09-159D8F3D18DA}" type="presOf" srcId="{9E76CC2A-5C8D-4607-AE54-C3F4EEF42DE8}" destId="{4CF8F8DE-16D8-4863-ABD1-5D3D9053E4FE}" srcOrd="1" destOrd="0" presId="urn:microsoft.com/office/officeart/2005/8/layout/bList2#1"/>
    <dgm:cxn modelId="{49813C52-ED3C-4B99-AEF6-D06850F109ED}" type="presOf" srcId="{8700C894-01B2-4A36-BC43-3F813D73BD8F}" destId="{DD76A5DC-6315-4E75-A51C-B67B3CF3CAD3}" srcOrd="0" destOrd="0" presId="urn:microsoft.com/office/officeart/2005/8/layout/bList2#1"/>
    <dgm:cxn modelId="{8780099F-0DF9-4473-92C8-DC394C6B4F30}" type="presOf" srcId="{9FA9E1F5-47E2-43F6-A2A5-19BE9A192CE8}" destId="{52458D1E-0848-48FA-8F95-91A1A9B2F799}" srcOrd="0" destOrd="2" presId="urn:microsoft.com/office/officeart/2005/8/layout/bList2#1"/>
    <dgm:cxn modelId="{CD2CA4B9-E781-46DB-9B37-D9573B3B36DE}" type="presOf" srcId="{DE6B020B-AF68-4660-99A9-3910054684C8}" destId="{C64CD57C-A0EB-4791-87C6-95F28C75B981}" srcOrd="0" destOrd="2" presId="urn:microsoft.com/office/officeart/2005/8/layout/bList2#1"/>
    <dgm:cxn modelId="{C2B30CE8-1C40-4A3C-BD56-1950E913DE93}" type="presOf" srcId="{9E76CC2A-5C8D-4607-AE54-C3F4EEF42DE8}" destId="{B0F368D6-28CC-4783-97BB-E81C9A2D9670}" srcOrd="0" destOrd="0" presId="urn:microsoft.com/office/officeart/2005/8/layout/bList2#1"/>
    <dgm:cxn modelId="{0C023C28-B633-40B7-A085-37E72E9A7983}" type="presOf" srcId="{9B2EBBB4-8518-44A5-8429-B809B4A9F850}" destId="{EBECBCE1-6014-4F1C-8239-9C7382A87A70}" srcOrd="0" destOrd="0" presId="urn:microsoft.com/office/officeart/2005/8/layout/bList2#1"/>
    <dgm:cxn modelId="{1AA1B72A-E279-44F2-BE91-D41A4FECAF37}" type="presOf" srcId="{F3F6566C-A98F-4C11-B546-14420391A743}" destId="{52458D1E-0848-48FA-8F95-91A1A9B2F799}" srcOrd="0" destOrd="1" presId="urn:microsoft.com/office/officeart/2005/8/layout/bList2#1"/>
    <dgm:cxn modelId="{81988FFA-89BC-4B2A-9942-ECEE7A69AFAC}" srcId="{64256C74-538A-41C8-8B5B-211CFB7F3D51}" destId="{487E9E5F-237B-4722-A901-C5648DF2FDDD}" srcOrd="1" destOrd="0" parTransId="{6F8C39B2-A857-4003-945A-AA0E987669C2}" sibTransId="{9CE9F2A2-0B34-4E3E-AD1E-77FBBC4F06F5}"/>
    <dgm:cxn modelId="{FF39BB61-A0B3-46EC-B557-6FC338C7C1B4}" type="presOf" srcId="{487E9E5F-237B-4722-A901-C5648DF2FDDD}" destId="{84CF678F-F237-402B-A321-881EE28EC402}" srcOrd="0" destOrd="1" presId="urn:microsoft.com/office/officeart/2005/8/layout/bList2#1"/>
    <dgm:cxn modelId="{186F8A0D-4362-47FE-B6F1-89C7B7C5ACB5}" type="presOf" srcId="{648F03C2-A045-43EE-AC3B-BDFB75B4CCDE}" destId="{52458D1E-0848-48FA-8F95-91A1A9B2F799}" srcOrd="0" destOrd="0" presId="urn:microsoft.com/office/officeart/2005/8/layout/bList2#1"/>
    <dgm:cxn modelId="{E6BF9DF9-AB52-4F3D-9B18-5E7EDCC272E5}" srcId="{9E76CC2A-5C8D-4607-AE54-C3F4EEF42DE8}" destId="{49914A19-A9CD-4F2E-99BC-4EBE32055A17}" srcOrd="1" destOrd="0" parTransId="{E028C240-D657-4AE6-9508-FF119E19E373}" sibTransId="{D467D335-105F-492D-8E8D-23A777ED308C}"/>
    <dgm:cxn modelId="{FD6D7241-63F7-4C90-AC06-60849C884665}" srcId="{58166807-3225-4F59-AB9D-420B011B5E82}" destId="{648F03C2-A045-43EE-AC3B-BDFB75B4CCDE}" srcOrd="0" destOrd="0" parTransId="{A457BD1A-90BA-4F45-9D3D-210213EDF0E1}" sibTransId="{044183DD-5859-4A76-8BA2-9E83DCA08DBE}"/>
    <dgm:cxn modelId="{12E98B55-1746-4608-8DBD-64A64E082BEA}" type="presOf" srcId="{E598DC4A-546A-4D5C-930D-230204ABA7AA}" destId="{84CF678F-F237-402B-A321-881EE28EC402}" srcOrd="0" destOrd="0" presId="urn:microsoft.com/office/officeart/2005/8/layout/bList2#1"/>
    <dgm:cxn modelId="{7CEACACA-1286-4835-A8F3-48EA124DDA6F}" type="presOf" srcId="{BF35B548-AAA1-4EC1-AD53-7952B9CB609C}" destId="{84CF678F-F237-402B-A321-881EE28EC402}" srcOrd="0" destOrd="4" presId="urn:microsoft.com/office/officeart/2005/8/layout/bList2#1"/>
    <dgm:cxn modelId="{E328FB75-8CE0-4282-8016-8A4021DEA65C}" type="presOf" srcId="{32764F5C-2397-473B-907D-E2D223671BCA}" destId="{C64CD57C-A0EB-4791-87C6-95F28C75B981}" srcOrd="0" destOrd="3" presId="urn:microsoft.com/office/officeart/2005/8/layout/bList2#1"/>
    <dgm:cxn modelId="{A009D093-47E8-4982-840B-F81DED760294}" type="presOf" srcId="{64256C74-538A-41C8-8B5B-211CFB7F3D51}" destId="{D7096509-D59F-4804-AA52-532B338F18B3}" srcOrd="0" destOrd="0" presId="urn:microsoft.com/office/officeart/2005/8/layout/bList2#1"/>
    <dgm:cxn modelId="{078295AD-4F0D-4982-B56E-59ECC7007354}" srcId="{64256C74-538A-41C8-8B5B-211CFB7F3D51}" destId="{E598DC4A-546A-4D5C-930D-230204ABA7AA}" srcOrd="0" destOrd="0" parTransId="{C17B8365-7BC6-4EA0-A09C-C27D1EE04F29}" sibTransId="{71B2F5F2-84E1-4010-B627-1E607C6C8337}"/>
    <dgm:cxn modelId="{E2C99A31-6845-4553-B206-3CE1EDD13393}" type="presParOf" srcId="{DD76A5DC-6315-4E75-A51C-B67B3CF3CAD3}" destId="{0EAFAE02-3DDF-4C79-A271-EE08CCB49CF2}" srcOrd="0" destOrd="0" presId="urn:microsoft.com/office/officeart/2005/8/layout/bList2#1"/>
    <dgm:cxn modelId="{99BB98EA-FB0D-4D63-9BC2-73A748FAE3E0}" type="presParOf" srcId="{0EAFAE02-3DDF-4C79-A271-EE08CCB49CF2}" destId="{C64CD57C-A0EB-4791-87C6-95F28C75B981}" srcOrd="0" destOrd="0" presId="urn:microsoft.com/office/officeart/2005/8/layout/bList2#1"/>
    <dgm:cxn modelId="{FC7ABDC9-75E6-4C24-9AD7-7F790F69F431}" type="presParOf" srcId="{0EAFAE02-3DDF-4C79-A271-EE08CCB49CF2}" destId="{B0F368D6-28CC-4783-97BB-E81C9A2D9670}" srcOrd="1" destOrd="0" presId="urn:microsoft.com/office/officeart/2005/8/layout/bList2#1"/>
    <dgm:cxn modelId="{5A2C5DB9-7F4F-4C45-BDF3-ED48527AC5CA}" type="presParOf" srcId="{0EAFAE02-3DDF-4C79-A271-EE08CCB49CF2}" destId="{4CF8F8DE-16D8-4863-ABD1-5D3D9053E4FE}" srcOrd="2" destOrd="0" presId="urn:microsoft.com/office/officeart/2005/8/layout/bList2#1"/>
    <dgm:cxn modelId="{D42AC04B-49A3-4A7B-B729-076B862B38D5}" type="presParOf" srcId="{0EAFAE02-3DDF-4C79-A271-EE08CCB49CF2}" destId="{9988D042-6C07-4CC3-8780-24152C1E3E40}" srcOrd="3" destOrd="0" presId="urn:microsoft.com/office/officeart/2005/8/layout/bList2#1"/>
    <dgm:cxn modelId="{D340323B-9610-4581-A275-AE3BF12D6C19}" type="presParOf" srcId="{DD76A5DC-6315-4E75-A51C-B67B3CF3CAD3}" destId="{EBECBCE1-6014-4F1C-8239-9C7382A87A70}" srcOrd="1" destOrd="0" presId="urn:microsoft.com/office/officeart/2005/8/layout/bList2#1"/>
    <dgm:cxn modelId="{2899E0F1-B3F4-4428-8E77-E43350D96692}" type="presParOf" srcId="{DD76A5DC-6315-4E75-A51C-B67B3CF3CAD3}" destId="{0A0EB0E3-5A87-4E71-8040-12CE1713F5DE}" srcOrd="2" destOrd="0" presId="urn:microsoft.com/office/officeart/2005/8/layout/bList2#1"/>
    <dgm:cxn modelId="{04A99400-23B7-4497-A691-006FFE23B9EF}" type="presParOf" srcId="{0A0EB0E3-5A87-4E71-8040-12CE1713F5DE}" destId="{84CF678F-F237-402B-A321-881EE28EC402}" srcOrd="0" destOrd="0" presId="urn:microsoft.com/office/officeart/2005/8/layout/bList2#1"/>
    <dgm:cxn modelId="{46146E32-F297-4281-ABD2-EDD35B703CB2}" type="presParOf" srcId="{0A0EB0E3-5A87-4E71-8040-12CE1713F5DE}" destId="{D7096509-D59F-4804-AA52-532B338F18B3}" srcOrd="1" destOrd="0" presId="urn:microsoft.com/office/officeart/2005/8/layout/bList2#1"/>
    <dgm:cxn modelId="{97A577CB-E4BE-4F3C-82BE-9DB9CC569607}" type="presParOf" srcId="{0A0EB0E3-5A87-4E71-8040-12CE1713F5DE}" destId="{7C60A95D-7E10-47FF-B73A-449C71E612CC}" srcOrd="2" destOrd="0" presId="urn:microsoft.com/office/officeart/2005/8/layout/bList2#1"/>
    <dgm:cxn modelId="{731CABDE-C780-46ED-AA4D-D2EC4B3526D4}" type="presParOf" srcId="{0A0EB0E3-5A87-4E71-8040-12CE1713F5DE}" destId="{9F7386AE-0609-4823-A56F-677CD5F4D552}" srcOrd="3" destOrd="0" presId="urn:microsoft.com/office/officeart/2005/8/layout/bList2#1"/>
    <dgm:cxn modelId="{F1984D28-A4F3-4FD2-BE4D-4C2CFE194D2D}" type="presParOf" srcId="{DD76A5DC-6315-4E75-A51C-B67B3CF3CAD3}" destId="{88BB6ECB-505C-4569-A567-D1323AA47F6E}" srcOrd="3" destOrd="0" presId="urn:microsoft.com/office/officeart/2005/8/layout/bList2#1"/>
    <dgm:cxn modelId="{797E9DA4-99DA-4F60-803E-C26BC83B1A6C}" type="presParOf" srcId="{DD76A5DC-6315-4E75-A51C-B67B3CF3CAD3}" destId="{15874FF8-AA99-4933-9712-6294B54B61A1}" srcOrd="4" destOrd="0" presId="urn:microsoft.com/office/officeart/2005/8/layout/bList2#1"/>
    <dgm:cxn modelId="{658BC3CF-6B2A-45B8-AA4D-94218202CCE1}" type="presParOf" srcId="{15874FF8-AA99-4933-9712-6294B54B61A1}" destId="{52458D1E-0848-48FA-8F95-91A1A9B2F799}" srcOrd="0" destOrd="0" presId="urn:microsoft.com/office/officeart/2005/8/layout/bList2#1"/>
    <dgm:cxn modelId="{A658BBDD-F76D-4412-898C-B44F7D02D7F4}" type="presParOf" srcId="{15874FF8-AA99-4933-9712-6294B54B61A1}" destId="{A756C0C8-E779-47D2-8B6F-C6CB082BD5A9}" srcOrd="1" destOrd="0" presId="urn:microsoft.com/office/officeart/2005/8/layout/bList2#1"/>
    <dgm:cxn modelId="{55E279EC-095E-437F-B6E0-A32F5534B4F9}" type="presParOf" srcId="{15874FF8-AA99-4933-9712-6294B54B61A1}" destId="{35B772BC-2DAB-48C7-A2BA-1F1213F2035D}" srcOrd="2" destOrd="0" presId="urn:microsoft.com/office/officeart/2005/8/layout/bList2#1"/>
    <dgm:cxn modelId="{F09315AE-B26D-4E92-9EB8-9BED155BE7AB}" type="presParOf" srcId="{15874FF8-AA99-4933-9712-6294B54B61A1}" destId="{4ED7794B-4276-4093-82C2-6576843AA5FE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700C894-01B2-4A36-BC43-3F813D73BD8F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E76CC2A-5C8D-4607-AE54-C3F4EEF42DE8}">
      <dgm:prSet phldrT="[Текст]"/>
      <dgm:spPr/>
      <dgm:t>
        <a:bodyPr/>
        <a:lstStyle/>
        <a:p>
          <a:r>
            <a:rPr lang="ru-RU" dirty="0" smtClean="0"/>
            <a:t>Бакалавр</a:t>
          </a:r>
          <a:endParaRPr lang="ru-RU" dirty="0"/>
        </a:p>
      </dgm:t>
    </dgm:pt>
    <dgm:pt modelId="{082A04AD-BE61-4539-A351-F287828206CF}" type="parTrans" cxnId="{F189884C-3C11-4172-BD83-05BA10FD3725}">
      <dgm:prSet/>
      <dgm:spPr/>
      <dgm:t>
        <a:bodyPr/>
        <a:lstStyle/>
        <a:p>
          <a:endParaRPr lang="ru-RU"/>
        </a:p>
      </dgm:t>
    </dgm:pt>
    <dgm:pt modelId="{9B2EBBB4-8518-44A5-8429-B809B4A9F850}" type="sibTrans" cxnId="{F189884C-3C11-4172-BD83-05BA10FD3725}">
      <dgm:prSet/>
      <dgm:spPr/>
      <dgm:t>
        <a:bodyPr/>
        <a:lstStyle/>
        <a:p>
          <a:endParaRPr lang="ru-RU"/>
        </a:p>
      </dgm:t>
    </dgm:pt>
    <dgm:pt modelId="{64256C74-538A-41C8-8B5B-211CFB7F3D51}">
      <dgm:prSet phldrT="[Текст]"/>
      <dgm:spPr/>
      <dgm:t>
        <a:bodyPr/>
        <a:lstStyle/>
        <a:p>
          <a:r>
            <a:rPr lang="ru-RU" dirty="0" smtClean="0"/>
            <a:t>Магистр</a:t>
          </a:r>
          <a:endParaRPr lang="ru-RU" dirty="0"/>
        </a:p>
      </dgm:t>
    </dgm:pt>
    <dgm:pt modelId="{AABB4381-CF5A-4E52-A59F-6172829C62FA}" type="parTrans" cxnId="{86DC1B17-316E-4638-9B91-D8E0267E8074}">
      <dgm:prSet/>
      <dgm:spPr/>
      <dgm:t>
        <a:bodyPr/>
        <a:lstStyle/>
        <a:p>
          <a:endParaRPr lang="ru-RU"/>
        </a:p>
      </dgm:t>
    </dgm:pt>
    <dgm:pt modelId="{7C65D4A1-7D8E-4DFC-81E9-45035BABEA2E}" type="sibTrans" cxnId="{86DC1B17-316E-4638-9B91-D8E0267E8074}">
      <dgm:prSet/>
      <dgm:spPr/>
      <dgm:t>
        <a:bodyPr/>
        <a:lstStyle/>
        <a:p>
          <a:endParaRPr lang="ru-RU"/>
        </a:p>
      </dgm:t>
    </dgm:pt>
    <dgm:pt modelId="{58166807-3225-4F59-AB9D-420B011B5E82}">
      <dgm:prSet phldrT="[Текст]"/>
      <dgm:spPr/>
      <dgm:t>
        <a:bodyPr/>
        <a:lstStyle/>
        <a:p>
          <a:r>
            <a:rPr lang="ru-RU" dirty="0" smtClean="0"/>
            <a:t>Доктор</a:t>
          </a:r>
          <a:endParaRPr lang="ru-RU" dirty="0"/>
        </a:p>
      </dgm:t>
    </dgm:pt>
    <dgm:pt modelId="{8EAEE6EF-49D2-41C2-88DF-DE4500ABAFEA}" type="parTrans" cxnId="{12D595C4-0E2D-4A34-832E-FCCF8F4E2F23}">
      <dgm:prSet/>
      <dgm:spPr/>
      <dgm:t>
        <a:bodyPr/>
        <a:lstStyle/>
        <a:p>
          <a:endParaRPr lang="ru-RU"/>
        </a:p>
      </dgm:t>
    </dgm:pt>
    <dgm:pt modelId="{6A7002DE-FB7B-415E-8769-4ACAB9B8A66D}" type="sibTrans" cxnId="{12D595C4-0E2D-4A34-832E-FCCF8F4E2F23}">
      <dgm:prSet/>
      <dgm:spPr/>
      <dgm:t>
        <a:bodyPr/>
        <a:lstStyle/>
        <a:p>
          <a:endParaRPr lang="ru-RU"/>
        </a:p>
      </dgm:t>
    </dgm:pt>
    <dgm:pt modelId="{80C974D3-1135-4621-BEC5-B6823EF81DB5}">
      <dgm:prSet custT="1"/>
      <dgm:spPr/>
      <dgm:t>
        <a:bodyPr/>
        <a:lstStyle/>
        <a:p>
          <a:r>
            <a:rPr lang="ru-RU" sz="1200" dirty="0" smtClean="0"/>
            <a:t> </a:t>
          </a:r>
          <a:r>
            <a:rPr lang="ru-RU" sz="1400" dirty="0" smtClean="0"/>
            <a:t>об основе знаний об экономических  закономерностях формирование гипотез, прогнозирования и планирования экономической деятельности предприятия (экономика безопасности фирмы, стратегический менеджмент и др.);</a:t>
          </a:r>
          <a:endParaRPr lang="ru-RU" sz="1400" dirty="0"/>
        </a:p>
      </dgm:t>
    </dgm:pt>
    <dgm:pt modelId="{268CC265-2ADA-46E3-AB47-1A8FEA8FFA61}" type="parTrans" cxnId="{20926D62-88BF-474D-8386-0B9B4313FA6C}">
      <dgm:prSet/>
      <dgm:spPr/>
      <dgm:t>
        <a:bodyPr/>
        <a:lstStyle/>
        <a:p>
          <a:endParaRPr lang="ru-RU"/>
        </a:p>
      </dgm:t>
    </dgm:pt>
    <dgm:pt modelId="{10BBB32B-3E86-4F4E-B1CE-D5A0848FEE85}" type="sibTrans" cxnId="{20926D62-88BF-474D-8386-0B9B4313FA6C}">
      <dgm:prSet/>
      <dgm:spPr/>
      <dgm:t>
        <a:bodyPr/>
        <a:lstStyle/>
        <a:p>
          <a:endParaRPr lang="ru-RU"/>
        </a:p>
      </dgm:t>
    </dgm:pt>
    <dgm:pt modelId="{E598DC4A-546A-4D5C-930D-230204ABA7AA}">
      <dgm:prSet/>
      <dgm:spPr/>
      <dgm:t>
        <a:bodyPr/>
        <a:lstStyle/>
        <a:p>
          <a:r>
            <a:rPr lang="ru-RU" dirty="0" smtClean="0"/>
            <a:t>суждения в области осуществления экономических связей с различными организациями, в том числе органов государственной службы;</a:t>
          </a:r>
          <a:endParaRPr lang="ru-RU" dirty="0"/>
        </a:p>
      </dgm:t>
    </dgm:pt>
    <dgm:pt modelId="{C17B8365-7BC6-4EA0-A09C-C27D1EE04F29}" type="parTrans" cxnId="{078295AD-4F0D-4982-B56E-59ECC7007354}">
      <dgm:prSet/>
      <dgm:spPr/>
      <dgm:t>
        <a:bodyPr/>
        <a:lstStyle/>
        <a:p>
          <a:endParaRPr lang="ru-RU"/>
        </a:p>
      </dgm:t>
    </dgm:pt>
    <dgm:pt modelId="{71B2F5F2-84E1-4010-B627-1E607C6C8337}" type="sibTrans" cxnId="{078295AD-4F0D-4982-B56E-59ECC7007354}">
      <dgm:prSet/>
      <dgm:spPr/>
      <dgm:t>
        <a:bodyPr/>
        <a:lstStyle/>
        <a:p>
          <a:endParaRPr lang="ru-RU"/>
        </a:p>
      </dgm:t>
    </dgm:pt>
    <dgm:pt modelId="{648F03C2-A045-43EE-AC3B-BDFB75B4CCDE}">
      <dgm:prSet custT="1"/>
      <dgm:spPr/>
      <dgm:t>
        <a:bodyPr/>
        <a:lstStyle/>
        <a:p>
          <a:r>
            <a:rPr lang="ru-RU" sz="1200" dirty="0" smtClean="0"/>
            <a:t>навыки  критического анализа современного состояния экономической науки; </a:t>
          </a:r>
          <a:endParaRPr lang="ru-RU" sz="1200" dirty="0"/>
        </a:p>
      </dgm:t>
    </dgm:pt>
    <dgm:pt modelId="{A457BD1A-90BA-4F45-9D3D-210213EDF0E1}" type="parTrans" cxnId="{FD6D7241-63F7-4C90-AC06-60849C884665}">
      <dgm:prSet/>
      <dgm:spPr/>
      <dgm:t>
        <a:bodyPr/>
        <a:lstStyle/>
        <a:p>
          <a:endParaRPr lang="ru-RU"/>
        </a:p>
      </dgm:t>
    </dgm:pt>
    <dgm:pt modelId="{044183DD-5859-4A76-8BA2-9E83DCA08DBE}" type="sibTrans" cxnId="{FD6D7241-63F7-4C90-AC06-60849C884665}">
      <dgm:prSet/>
      <dgm:spPr/>
      <dgm:t>
        <a:bodyPr/>
        <a:lstStyle/>
        <a:p>
          <a:endParaRPr lang="ru-RU"/>
        </a:p>
      </dgm:t>
    </dgm:pt>
    <dgm:pt modelId="{5F1733E0-37AF-49B1-88B2-4F4AEBD36EF2}">
      <dgm:prSet custT="1"/>
      <dgm:spPr/>
      <dgm:t>
        <a:bodyPr/>
        <a:lstStyle/>
        <a:p>
          <a:r>
            <a:rPr lang="ru-RU" sz="1400" dirty="0" smtClean="0"/>
            <a:t> быть способным работать в команде, корректно отстаивать свою точку зрения, предлагать новые решения. </a:t>
          </a:r>
        </a:p>
      </dgm:t>
    </dgm:pt>
    <dgm:pt modelId="{3EC81C07-509B-426D-81EF-EDC7C35D303D}" type="parTrans" cxnId="{612BEB4A-ED7F-490E-A2DA-DF108D394AD1}">
      <dgm:prSet/>
      <dgm:spPr/>
      <dgm:t>
        <a:bodyPr/>
        <a:lstStyle/>
        <a:p>
          <a:endParaRPr lang="ru-RU"/>
        </a:p>
      </dgm:t>
    </dgm:pt>
    <dgm:pt modelId="{11CA56C4-31F3-4E47-92FC-62F556CA1BD5}" type="sibTrans" cxnId="{612BEB4A-ED7F-490E-A2DA-DF108D394AD1}">
      <dgm:prSet/>
      <dgm:spPr/>
      <dgm:t>
        <a:bodyPr/>
        <a:lstStyle/>
        <a:p>
          <a:endParaRPr lang="ru-RU"/>
        </a:p>
      </dgm:t>
    </dgm:pt>
    <dgm:pt modelId="{B5AEBE19-4972-49E6-B37A-A3DFDDDF3245}">
      <dgm:prSet/>
      <dgm:spPr/>
      <dgm:t>
        <a:bodyPr/>
        <a:lstStyle/>
        <a:p>
          <a:r>
            <a:rPr lang="ru-RU" dirty="0" smtClean="0"/>
            <a:t>интегрировать знания основ экономической науки в суждении и принятии решений в различных рыночных ситуациях, управленческого консалтинга, экономического планирования. </a:t>
          </a:r>
        </a:p>
      </dgm:t>
    </dgm:pt>
    <dgm:pt modelId="{876148FA-17A3-47C8-B524-23DB52531970}" type="parTrans" cxnId="{56A5B10F-C012-4F30-8927-FDFFAF2537D0}">
      <dgm:prSet/>
      <dgm:spPr/>
      <dgm:t>
        <a:bodyPr/>
        <a:lstStyle/>
        <a:p>
          <a:endParaRPr lang="ru-RU"/>
        </a:p>
      </dgm:t>
    </dgm:pt>
    <dgm:pt modelId="{965C6D0B-0D46-4D34-B363-29B853229FF5}" type="sibTrans" cxnId="{56A5B10F-C012-4F30-8927-FDFFAF2537D0}">
      <dgm:prSet/>
      <dgm:spPr/>
      <dgm:t>
        <a:bodyPr/>
        <a:lstStyle/>
        <a:p>
          <a:endParaRPr lang="ru-RU"/>
        </a:p>
      </dgm:t>
    </dgm:pt>
    <dgm:pt modelId="{AAE5A89F-CC0B-4D0C-A3EF-B1D4CE6959D7}">
      <dgm:prSet/>
      <dgm:spPr/>
      <dgm:t>
        <a:bodyPr/>
        <a:lstStyle/>
        <a:p>
          <a:endParaRPr lang="ru-RU" dirty="0" smtClean="0"/>
        </a:p>
      </dgm:t>
    </dgm:pt>
    <dgm:pt modelId="{8B7CDFDE-7A2B-478F-BCE9-F6050C3CCD0C}" type="parTrans" cxnId="{2F69639C-7076-4C94-8B32-B0694E82BF0A}">
      <dgm:prSet/>
      <dgm:spPr/>
      <dgm:t>
        <a:bodyPr/>
        <a:lstStyle/>
        <a:p>
          <a:endParaRPr lang="ru-RU"/>
        </a:p>
      </dgm:t>
    </dgm:pt>
    <dgm:pt modelId="{14772DFF-32B6-4BBF-BFB3-A25AD11C2C8C}" type="sibTrans" cxnId="{2F69639C-7076-4C94-8B32-B0694E82BF0A}">
      <dgm:prSet/>
      <dgm:spPr/>
      <dgm:t>
        <a:bodyPr/>
        <a:lstStyle/>
        <a:p>
          <a:endParaRPr lang="ru-RU"/>
        </a:p>
      </dgm:t>
    </dgm:pt>
    <dgm:pt modelId="{1AF60660-5DF7-40D4-B694-FC4E04CBCD93}">
      <dgm:prSet custT="1"/>
      <dgm:spPr/>
      <dgm:t>
        <a:bodyPr/>
        <a:lstStyle/>
        <a:p>
          <a:r>
            <a:rPr lang="ru-RU" sz="1200" dirty="0" smtClean="0"/>
            <a:t>планирования и  прогнозирования результатов собственного исследования; </a:t>
          </a:r>
        </a:p>
      </dgm:t>
    </dgm:pt>
    <dgm:pt modelId="{D5B68A44-DD41-4A8C-8E0C-FB98BFCE700F}" type="parTrans" cxnId="{0F186932-9D2A-4D27-A5EC-B967C51BCA00}">
      <dgm:prSet/>
      <dgm:spPr/>
      <dgm:t>
        <a:bodyPr/>
        <a:lstStyle/>
        <a:p>
          <a:endParaRPr lang="ru-RU"/>
        </a:p>
      </dgm:t>
    </dgm:pt>
    <dgm:pt modelId="{85CBF373-9E48-440C-9295-92EE79859C8F}" type="sibTrans" cxnId="{0F186932-9D2A-4D27-A5EC-B967C51BCA00}">
      <dgm:prSet/>
      <dgm:spPr/>
      <dgm:t>
        <a:bodyPr/>
        <a:lstStyle/>
        <a:p>
          <a:endParaRPr lang="ru-RU"/>
        </a:p>
      </dgm:t>
    </dgm:pt>
    <dgm:pt modelId="{11983BA8-BCD3-4863-976F-3ED58947AB78}">
      <dgm:prSet custT="1"/>
      <dgm:spPr/>
      <dgm:t>
        <a:bodyPr/>
        <a:lstStyle/>
        <a:p>
          <a:r>
            <a:rPr lang="ru-RU" sz="1200" dirty="0" smtClean="0"/>
            <a:t>выдвижения гипотез и их реализации в экономике предприятия; </a:t>
          </a:r>
        </a:p>
      </dgm:t>
    </dgm:pt>
    <dgm:pt modelId="{42C16CED-E47E-4B2B-9E37-DA5EBB21EB2E}" type="parTrans" cxnId="{5009E796-0332-49F4-9C36-4DB0DB5A3196}">
      <dgm:prSet/>
      <dgm:spPr/>
      <dgm:t>
        <a:bodyPr/>
        <a:lstStyle/>
        <a:p>
          <a:endParaRPr lang="ru-RU"/>
        </a:p>
      </dgm:t>
    </dgm:pt>
    <dgm:pt modelId="{B64A2CA8-75B0-4BC5-9B31-A1ED7500275F}" type="sibTrans" cxnId="{5009E796-0332-49F4-9C36-4DB0DB5A3196}">
      <dgm:prSet/>
      <dgm:spPr/>
      <dgm:t>
        <a:bodyPr/>
        <a:lstStyle/>
        <a:p>
          <a:endParaRPr lang="ru-RU"/>
        </a:p>
      </dgm:t>
    </dgm:pt>
    <dgm:pt modelId="{E49E2ED6-FDEB-4465-B37B-0795694122ED}">
      <dgm:prSet custT="1"/>
      <dgm:spPr/>
      <dgm:t>
        <a:bodyPr/>
        <a:lstStyle/>
        <a:p>
          <a:r>
            <a:rPr lang="ru-RU" sz="1200" dirty="0" smtClean="0"/>
            <a:t>вынесения результатов исследования на обсуждение широкой публики (конференции, семинары и публикации); </a:t>
          </a:r>
        </a:p>
      </dgm:t>
    </dgm:pt>
    <dgm:pt modelId="{2EAACF4F-81E6-491E-99A1-10669B60F083}" type="parTrans" cxnId="{DBDBE4C0-25FA-429E-8BC1-8457BAFDE6BF}">
      <dgm:prSet/>
      <dgm:spPr/>
      <dgm:t>
        <a:bodyPr/>
        <a:lstStyle/>
        <a:p>
          <a:endParaRPr lang="ru-RU"/>
        </a:p>
      </dgm:t>
    </dgm:pt>
    <dgm:pt modelId="{7A65D1A1-36C4-4752-AAE2-F4564EC4CF80}" type="sibTrans" cxnId="{DBDBE4C0-25FA-429E-8BC1-8457BAFDE6BF}">
      <dgm:prSet/>
      <dgm:spPr/>
      <dgm:t>
        <a:bodyPr/>
        <a:lstStyle/>
        <a:p>
          <a:endParaRPr lang="ru-RU"/>
        </a:p>
      </dgm:t>
    </dgm:pt>
    <dgm:pt modelId="{686BE8C4-0CF1-48F0-B6B0-9F543D9FF54E}">
      <dgm:prSet custT="1"/>
      <dgm:spPr/>
      <dgm:t>
        <a:bodyPr/>
        <a:lstStyle/>
        <a:p>
          <a:r>
            <a:rPr lang="ru-RU" sz="1200" dirty="0" smtClean="0"/>
            <a:t>организации диспутов и диалога в аудитории связанной со сферой исследования.</a:t>
          </a:r>
        </a:p>
      </dgm:t>
    </dgm:pt>
    <dgm:pt modelId="{C3110ECA-C31F-48BD-8374-73E3FC293BA8}" type="parTrans" cxnId="{78AB7500-2138-412A-8050-04782DED4FAD}">
      <dgm:prSet/>
      <dgm:spPr/>
      <dgm:t>
        <a:bodyPr/>
        <a:lstStyle/>
        <a:p>
          <a:endParaRPr lang="ru-RU"/>
        </a:p>
      </dgm:t>
    </dgm:pt>
    <dgm:pt modelId="{B38D5A08-C290-4567-9FB3-22C91B9D4856}" type="sibTrans" cxnId="{78AB7500-2138-412A-8050-04782DED4FAD}">
      <dgm:prSet/>
      <dgm:spPr/>
      <dgm:t>
        <a:bodyPr/>
        <a:lstStyle/>
        <a:p>
          <a:endParaRPr lang="ru-RU"/>
        </a:p>
      </dgm:t>
    </dgm:pt>
    <dgm:pt modelId="{DD76A5DC-6315-4E75-A51C-B67B3CF3CAD3}" type="pres">
      <dgm:prSet presAssocID="{8700C894-01B2-4A36-BC43-3F813D73BD8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AE02-3DDF-4C79-A271-EE08CCB49CF2}" type="pres">
      <dgm:prSet presAssocID="{9E76CC2A-5C8D-4607-AE54-C3F4EEF42DE8}" presName="compNode" presStyleCnt="0"/>
      <dgm:spPr/>
    </dgm:pt>
    <dgm:pt modelId="{C64CD57C-A0EB-4791-87C6-95F28C75B981}" type="pres">
      <dgm:prSet presAssocID="{9E76CC2A-5C8D-4607-AE54-C3F4EEF42DE8}" presName="childRect" presStyleLbl="bgAcc1" presStyleIdx="0" presStyleCnt="3" custScaleY="213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368D6-28CC-4783-97BB-E81C9A2D9670}" type="pres">
      <dgm:prSet presAssocID="{9E76CC2A-5C8D-4607-AE54-C3F4EEF42DE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8F8DE-16D8-4863-ABD1-5D3D9053E4FE}" type="pres">
      <dgm:prSet presAssocID="{9E76CC2A-5C8D-4607-AE54-C3F4EEF42DE8}" presName="parentRect" presStyleLbl="alignNode1" presStyleIdx="0" presStyleCnt="3" custScaleY="78333" custLinFactY="10989" custLinFactNeighborX="-232" custLinFactNeighborY="100000"/>
      <dgm:spPr/>
      <dgm:t>
        <a:bodyPr/>
        <a:lstStyle/>
        <a:p>
          <a:endParaRPr lang="ru-RU"/>
        </a:p>
      </dgm:t>
    </dgm:pt>
    <dgm:pt modelId="{9988D042-6C07-4CC3-8780-24152C1E3E40}" type="pres">
      <dgm:prSet presAssocID="{9E76CC2A-5C8D-4607-AE54-C3F4EEF42DE8}" presName="adorn" presStyleLbl="fgAccFollowNode1" presStyleIdx="0" presStyleCnt="3" custLinFactNeighborX="-7704" custLinFactNeighborY="8559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ECBCE1-6014-4F1C-8239-9C7382A87A70}" type="pres">
      <dgm:prSet presAssocID="{9B2EBBB4-8518-44A5-8429-B809B4A9F8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0EB0E3-5A87-4E71-8040-12CE1713F5DE}" type="pres">
      <dgm:prSet presAssocID="{64256C74-538A-41C8-8B5B-211CFB7F3D51}" presName="compNode" presStyleCnt="0"/>
      <dgm:spPr/>
    </dgm:pt>
    <dgm:pt modelId="{84CF678F-F237-402B-A321-881EE28EC402}" type="pres">
      <dgm:prSet presAssocID="{64256C74-538A-41C8-8B5B-211CFB7F3D51}" presName="childRect" presStyleLbl="bgAcc1" presStyleIdx="1" presStyleCnt="3" custScaleY="218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6509-D59F-4804-AA52-532B338F18B3}" type="pres">
      <dgm:prSet presAssocID="{64256C74-538A-41C8-8B5B-211CFB7F3D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0A95D-7E10-47FF-B73A-449C71E612CC}" type="pres">
      <dgm:prSet presAssocID="{64256C74-538A-41C8-8B5B-211CFB7F3D51}" presName="parentRect" presStyleLbl="alignNode1" presStyleIdx="1" presStyleCnt="3" custScaleY="84933" custLinFactY="24607" custLinFactNeighborX="-266" custLinFactNeighborY="100000"/>
      <dgm:spPr/>
      <dgm:t>
        <a:bodyPr/>
        <a:lstStyle/>
        <a:p>
          <a:endParaRPr lang="ru-RU"/>
        </a:p>
      </dgm:t>
    </dgm:pt>
    <dgm:pt modelId="{9F7386AE-0609-4823-A56F-677CD5F4D552}" type="pres">
      <dgm:prSet presAssocID="{64256C74-538A-41C8-8B5B-211CFB7F3D51}" presName="adorn" presStyleLbl="fgAccFollowNode1" presStyleIdx="1" presStyleCnt="3" custScaleX="96240" custScaleY="82579" custLinFactNeighborX="-7704" custLinFactNeighborY="928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BB6ECB-505C-4569-A567-D1323AA47F6E}" type="pres">
      <dgm:prSet presAssocID="{7C65D4A1-7D8E-4DFC-81E9-45035BABEA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874FF8-AA99-4933-9712-6294B54B61A1}" type="pres">
      <dgm:prSet presAssocID="{58166807-3225-4F59-AB9D-420B011B5E82}" presName="compNode" presStyleCnt="0"/>
      <dgm:spPr/>
    </dgm:pt>
    <dgm:pt modelId="{52458D1E-0848-48FA-8F95-91A1A9B2F799}" type="pres">
      <dgm:prSet presAssocID="{58166807-3225-4F59-AB9D-420B011B5E82}" presName="childRect" presStyleLbl="bgAcc1" presStyleIdx="2" presStyleCnt="3" custScaleY="220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6C0C8-E779-47D2-8B6F-C6CB082BD5A9}" type="pres">
      <dgm:prSet presAssocID="{58166807-3225-4F59-AB9D-420B011B5E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72BC-2DAB-48C7-A2BA-1F1213F2035D}" type="pres">
      <dgm:prSet presAssocID="{58166807-3225-4F59-AB9D-420B011B5E82}" presName="parentRect" presStyleLbl="alignNode1" presStyleIdx="2" presStyleCnt="3" custScaleY="81480" custLinFactY="17964" custLinFactNeighborX="152" custLinFactNeighborY="100000"/>
      <dgm:spPr/>
      <dgm:t>
        <a:bodyPr/>
        <a:lstStyle/>
        <a:p>
          <a:endParaRPr lang="ru-RU"/>
        </a:p>
      </dgm:t>
    </dgm:pt>
    <dgm:pt modelId="{4ED7794B-4276-4093-82C2-6576843AA5FE}" type="pres">
      <dgm:prSet presAssocID="{58166807-3225-4F59-AB9D-420B011B5E82}" presName="adorn" presStyleLbl="fgAccFollowNode1" presStyleIdx="2" presStyleCnt="3" custScaleX="97588" custScaleY="82299" custLinFactNeighborX="-3262" custLinFactNeighborY="8479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F186932-9D2A-4D27-A5EC-B967C51BCA00}" srcId="{58166807-3225-4F59-AB9D-420B011B5E82}" destId="{1AF60660-5DF7-40D4-B694-FC4E04CBCD93}" srcOrd="1" destOrd="0" parTransId="{D5B68A44-DD41-4A8C-8E0C-FB98BFCE700F}" sibTransId="{85CBF373-9E48-440C-9295-92EE79859C8F}"/>
    <dgm:cxn modelId="{ECB34ACA-C169-41F1-9790-521950FFCF2D}" type="presOf" srcId="{E49E2ED6-FDEB-4465-B37B-0795694122ED}" destId="{52458D1E-0848-48FA-8F95-91A1A9B2F799}" srcOrd="0" destOrd="3" presId="urn:microsoft.com/office/officeart/2005/8/layout/bList2#1"/>
    <dgm:cxn modelId="{3710CCE1-072A-4651-B4C2-0E162F8972B5}" type="presOf" srcId="{58166807-3225-4F59-AB9D-420B011B5E82}" destId="{35B772BC-2DAB-48C7-A2BA-1F1213F2035D}" srcOrd="1" destOrd="0" presId="urn:microsoft.com/office/officeart/2005/8/layout/bList2#1"/>
    <dgm:cxn modelId="{8922CECF-A504-42A3-A89C-EBD34613EFCA}" type="presOf" srcId="{AAE5A89F-CC0B-4D0C-A3EF-B1D4CE6959D7}" destId="{84CF678F-F237-402B-A321-881EE28EC402}" srcOrd="0" destOrd="2" presId="urn:microsoft.com/office/officeart/2005/8/layout/bList2#1"/>
    <dgm:cxn modelId="{B0C93F62-D66C-4FAE-87F5-3A834BF073B8}" type="presOf" srcId="{7C65D4A1-7D8E-4DFC-81E9-45035BABEA2E}" destId="{88BB6ECB-505C-4569-A567-D1323AA47F6E}" srcOrd="0" destOrd="0" presId="urn:microsoft.com/office/officeart/2005/8/layout/bList2#1"/>
    <dgm:cxn modelId="{F189884C-3C11-4172-BD83-05BA10FD3725}" srcId="{8700C894-01B2-4A36-BC43-3F813D73BD8F}" destId="{9E76CC2A-5C8D-4607-AE54-C3F4EEF42DE8}" srcOrd="0" destOrd="0" parTransId="{082A04AD-BE61-4539-A351-F287828206CF}" sibTransId="{9B2EBBB4-8518-44A5-8429-B809B4A9F850}"/>
    <dgm:cxn modelId="{78AB7500-2138-412A-8050-04782DED4FAD}" srcId="{58166807-3225-4F59-AB9D-420B011B5E82}" destId="{686BE8C4-0CF1-48F0-B6B0-9F543D9FF54E}" srcOrd="4" destOrd="0" parTransId="{C3110ECA-C31F-48BD-8374-73E3FC293BA8}" sibTransId="{B38D5A08-C290-4567-9FB3-22C91B9D4856}"/>
    <dgm:cxn modelId="{CE5B91E4-A457-45C6-A9A2-6D9B170EBF7A}" type="presOf" srcId="{11983BA8-BCD3-4863-976F-3ED58947AB78}" destId="{52458D1E-0848-48FA-8F95-91A1A9B2F799}" srcOrd="0" destOrd="2" presId="urn:microsoft.com/office/officeart/2005/8/layout/bList2#1"/>
    <dgm:cxn modelId="{FB57E9CD-769D-4C3E-A4B3-5CDCA212CA21}" type="presOf" srcId="{E598DC4A-546A-4D5C-930D-230204ABA7AA}" destId="{84CF678F-F237-402B-A321-881EE28EC402}" srcOrd="0" destOrd="0" presId="urn:microsoft.com/office/officeart/2005/8/layout/bList2#1"/>
    <dgm:cxn modelId="{DBDBE4C0-25FA-429E-8BC1-8457BAFDE6BF}" srcId="{58166807-3225-4F59-AB9D-420B011B5E82}" destId="{E49E2ED6-FDEB-4465-B37B-0795694122ED}" srcOrd="3" destOrd="0" parTransId="{2EAACF4F-81E6-491E-99A1-10669B60F083}" sibTransId="{7A65D1A1-36C4-4752-AAE2-F4564EC4CF80}"/>
    <dgm:cxn modelId="{DCE536A9-B0E5-447D-A776-A6B28FD87A20}" type="presOf" srcId="{9B2EBBB4-8518-44A5-8429-B809B4A9F850}" destId="{EBECBCE1-6014-4F1C-8239-9C7382A87A70}" srcOrd="0" destOrd="0" presId="urn:microsoft.com/office/officeart/2005/8/layout/bList2#1"/>
    <dgm:cxn modelId="{F8F195DD-A073-4556-9D32-ACC3A602AFEE}" type="presOf" srcId="{648F03C2-A045-43EE-AC3B-BDFB75B4CCDE}" destId="{52458D1E-0848-48FA-8F95-91A1A9B2F799}" srcOrd="0" destOrd="0" presId="urn:microsoft.com/office/officeart/2005/8/layout/bList2#1"/>
    <dgm:cxn modelId="{5009E796-0332-49F4-9C36-4DB0DB5A3196}" srcId="{58166807-3225-4F59-AB9D-420B011B5E82}" destId="{11983BA8-BCD3-4863-976F-3ED58947AB78}" srcOrd="2" destOrd="0" parTransId="{42C16CED-E47E-4B2B-9E37-DA5EBB21EB2E}" sibTransId="{B64A2CA8-75B0-4BC5-9B31-A1ED7500275F}"/>
    <dgm:cxn modelId="{4D766B56-15AC-4A60-B0A7-8F4B548E33F1}" type="presOf" srcId="{58166807-3225-4F59-AB9D-420B011B5E82}" destId="{A756C0C8-E779-47D2-8B6F-C6CB082BD5A9}" srcOrd="0" destOrd="0" presId="urn:microsoft.com/office/officeart/2005/8/layout/bList2#1"/>
    <dgm:cxn modelId="{20926D62-88BF-474D-8386-0B9B4313FA6C}" srcId="{9E76CC2A-5C8D-4607-AE54-C3F4EEF42DE8}" destId="{80C974D3-1135-4621-BEC5-B6823EF81DB5}" srcOrd="0" destOrd="0" parTransId="{268CC265-2ADA-46E3-AB47-1A8FEA8FFA61}" sibTransId="{10BBB32B-3E86-4F4E-B1CE-D5A0848FEE85}"/>
    <dgm:cxn modelId="{9D1EA204-B281-4A3D-A5AF-E4B65F2B8546}" type="presOf" srcId="{8700C894-01B2-4A36-BC43-3F813D73BD8F}" destId="{DD76A5DC-6315-4E75-A51C-B67B3CF3CAD3}" srcOrd="0" destOrd="0" presId="urn:microsoft.com/office/officeart/2005/8/layout/bList2#1"/>
    <dgm:cxn modelId="{32F69A34-6772-4995-BC92-0E30A25FB33D}" type="presOf" srcId="{80C974D3-1135-4621-BEC5-B6823EF81DB5}" destId="{C64CD57C-A0EB-4791-87C6-95F28C75B981}" srcOrd="0" destOrd="0" presId="urn:microsoft.com/office/officeart/2005/8/layout/bList2#1"/>
    <dgm:cxn modelId="{86DC1B17-316E-4638-9B91-D8E0267E8074}" srcId="{8700C894-01B2-4A36-BC43-3F813D73BD8F}" destId="{64256C74-538A-41C8-8B5B-211CFB7F3D51}" srcOrd="1" destOrd="0" parTransId="{AABB4381-CF5A-4E52-A59F-6172829C62FA}" sibTransId="{7C65D4A1-7D8E-4DFC-81E9-45035BABEA2E}"/>
    <dgm:cxn modelId="{12D595C4-0E2D-4A34-832E-FCCF8F4E2F23}" srcId="{8700C894-01B2-4A36-BC43-3F813D73BD8F}" destId="{58166807-3225-4F59-AB9D-420B011B5E82}" srcOrd="2" destOrd="0" parTransId="{8EAEE6EF-49D2-41C2-88DF-DE4500ABAFEA}" sibTransId="{6A7002DE-FB7B-415E-8769-4ACAB9B8A66D}"/>
    <dgm:cxn modelId="{3F8719CD-9F96-4B3A-B843-8F8A8299176D}" type="presOf" srcId="{5F1733E0-37AF-49B1-88B2-4F4AEBD36EF2}" destId="{C64CD57C-A0EB-4791-87C6-95F28C75B981}" srcOrd="0" destOrd="1" presId="urn:microsoft.com/office/officeart/2005/8/layout/bList2#1"/>
    <dgm:cxn modelId="{027C0490-CC8C-44C8-97F8-FC46F4C3F129}" type="presOf" srcId="{1AF60660-5DF7-40D4-B694-FC4E04CBCD93}" destId="{52458D1E-0848-48FA-8F95-91A1A9B2F799}" srcOrd="0" destOrd="1" presId="urn:microsoft.com/office/officeart/2005/8/layout/bList2#1"/>
    <dgm:cxn modelId="{0840BF15-6C45-4EE3-A35E-9BA5AE939BDD}" type="presOf" srcId="{64256C74-538A-41C8-8B5B-211CFB7F3D51}" destId="{7C60A95D-7E10-47FF-B73A-449C71E612CC}" srcOrd="1" destOrd="0" presId="urn:microsoft.com/office/officeart/2005/8/layout/bList2#1"/>
    <dgm:cxn modelId="{8F1385B3-9892-45CF-B6F7-D9C79F9A7AC7}" type="presOf" srcId="{9E76CC2A-5C8D-4607-AE54-C3F4EEF42DE8}" destId="{4CF8F8DE-16D8-4863-ABD1-5D3D9053E4FE}" srcOrd="1" destOrd="0" presId="urn:microsoft.com/office/officeart/2005/8/layout/bList2#1"/>
    <dgm:cxn modelId="{592B5F0F-FB1A-4DA2-871F-C294AA0F408F}" type="presOf" srcId="{64256C74-538A-41C8-8B5B-211CFB7F3D51}" destId="{D7096509-D59F-4804-AA52-532B338F18B3}" srcOrd="0" destOrd="0" presId="urn:microsoft.com/office/officeart/2005/8/layout/bList2#1"/>
    <dgm:cxn modelId="{A3C21B9F-8F6E-4D34-B983-139DD02D0596}" type="presOf" srcId="{9E76CC2A-5C8D-4607-AE54-C3F4EEF42DE8}" destId="{B0F368D6-28CC-4783-97BB-E81C9A2D9670}" srcOrd="0" destOrd="0" presId="urn:microsoft.com/office/officeart/2005/8/layout/bList2#1"/>
    <dgm:cxn modelId="{652BAF3D-A62D-4FAD-8665-B893E42DC9E5}" type="presOf" srcId="{B5AEBE19-4972-49E6-B37A-A3DFDDDF3245}" destId="{84CF678F-F237-402B-A321-881EE28EC402}" srcOrd="0" destOrd="1" presId="urn:microsoft.com/office/officeart/2005/8/layout/bList2#1"/>
    <dgm:cxn modelId="{FD6D7241-63F7-4C90-AC06-60849C884665}" srcId="{58166807-3225-4F59-AB9D-420B011B5E82}" destId="{648F03C2-A045-43EE-AC3B-BDFB75B4CCDE}" srcOrd="0" destOrd="0" parTransId="{A457BD1A-90BA-4F45-9D3D-210213EDF0E1}" sibTransId="{044183DD-5859-4A76-8BA2-9E83DCA08DBE}"/>
    <dgm:cxn modelId="{56A5B10F-C012-4F30-8927-FDFFAF2537D0}" srcId="{64256C74-538A-41C8-8B5B-211CFB7F3D51}" destId="{B5AEBE19-4972-49E6-B37A-A3DFDDDF3245}" srcOrd="1" destOrd="0" parTransId="{876148FA-17A3-47C8-B524-23DB52531970}" sibTransId="{965C6D0B-0D46-4D34-B363-29B853229FF5}"/>
    <dgm:cxn modelId="{1D86B70E-C030-4EE0-9C8E-CC55605E6E53}" type="presOf" srcId="{686BE8C4-0CF1-48F0-B6B0-9F543D9FF54E}" destId="{52458D1E-0848-48FA-8F95-91A1A9B2F799}" srcOrd="0" destOrd="4" presId="urn:microsoft.com/office/officeart/2005/8/layout/bList2#1"/>
    <dgm:cxn modelId="{2F69639C-7076-4C94-8B32-B0694E82BF0A}" srcId="{64256C74-538A-41C8-8B5B-211CFB7F3D51}" destId="{AAE5A89F-CC0B-4D0C-A3EF-B1D4CE6959D7}" srcOrd="2" destOrd="0" parTransId="{8B7CDFDE-7A2B-478F-BCE9-F6050C3CCD0C}" sibTransId="{14772DFF-32B6-4BBF-BFB3-A25AD11C2C8C}"/>
    <dgm:cxn modelId="{078295AD-4F0D-4982-B56E-59ECC7007354}" srcId="{64256C74-538A-41C8-8B5B-211CFB7F3D51}" destId="{E598DC4A-546A-4D5C-930D-230204ABA7AA}" srcOrd="0" destOrd="0" parTransId="{C17B8365-7BC6-4EA0-A09C-C27D1EE04F29}" sibTransId="{71B2F5F2-84E1-4010-B627-1E607C6C8337}"/>
    <dgm:cxn modelId="{612BEB4A-ED7F-490E-A2DA-DF108D394AD1}" srcId="{9E76CC2A-5C8D-4607-AE54-C3F4EEF42DE8}" destId="{5F1733E0-37AF-49B1-88B2-4F4AEBD36EF2}" srcOrd="1" destOrd="0" parTransId="{3EC81C07-509B-426D-81EF-EDC7C35D303D}" sibTransId="{11CA56C4-31F3-4E47-92FC-62F556CA1BD5}"/>
    <dgm:cxn modelId="{9FC46F03-3B27-4516-8A2F-25EA38D8CE95}" type="presParOf" srcId="{DD76A5DC-6315-4E75-A51C-B67B3CF3CAD3}" destId="{0EAFAE02-3DDF-4C79-A271-EE08CCB49CF2}" srcOrd="0" destOrd="0" presId="urn:microsoft.com/office/officeart/2005/8/layout/bList2#1"/>
    <dgm:cxn modelId="{3D578DD9-6C3A-49CC-BEC5-93D77A666E76}" type="presParOf" srcId="{0EAFAE02-3DDF-4C79-A271-EE08CCB49CF2}" destId="{C64CD57C-A0EB-4791-87C6-95F28C75B981}" srcOrd="0" destOrd="0" presId="urn:microsoft.com/office/officeart/2005/8/layout/bList2#1"/>
    <dgm:cxn modelId="{A8CCB7FF-C80C-4CF3-93F0-10F73C09CCF6}" type="presParOf" srcId="{0EAFAE02-3DDF-4C79-A271-EE08CCB49CF2}" destId="{B0F368D6-28CC-4783-97BB-E81C9A2D9670}" srcOrd="1" destOrd="0" presId="urn:microsoft.com/office/officeart/2005/8/layout/bList2#1"/>
    <dgm:cxn modelId="{360FDB1D-68E4-4D21-9233-592FD3979725}" type="presParOf" srcId="{0EAFAE02-3DDF-4C79-A271-EE08CCB49CF2}" destId="{4CF8F8DE-16D8-4863-ABD1-5D3D9053E4FE}" srcOrd="2" destOrd="0" presId="urn:microsoft.com/office/officeart/2005/8/layout/bList2#1"/>
    <dgm:cxn modelId="{549D215D-3DD4-40D6-87D3-AF1C4C8128B7}" type="presParOf" srcId="{0EAFAE02-3DDF-4C79-A271-EE08CCB49CF2}" destId="{9988D042-6C07-4CC3-8780-24152C1E3E40}" srcOrd="3" destOrd="0" presId="urn:microsoft.com/office/officeart/2005/8/layout/bList2#1"/>
    <dgm:cxn modelId="{E0B30B05-5E4F-45C0-892B-8CE97EBD5BD1}" type="presParOf" srcId="{DD76A5DC-6315-4E75-A51C-B67B3CF3CAD3}" destId="{EBECBCE1-6014-4F1C-8239-9C7382A87A70}" srcOrd="1" destOrd="0" presId="urn:microsoft.com/office/officeart/2005/8/layout/bList2#1"/>
    <dgm:cxn modelId="{70182325-138D-4FEA-B97C-D57C0947646B}" type="presParOf" srcId="{DD76A5DC-6315-4E75-A51C-B67B3CF3CAD3}" destId="{0A0EB0E3-5A87-4E71-8040-12CE1713F5DE}" srcOrd="2" destOrd="0" presId="urn:microsoft.com/office/officeart/2005/8/layout/bList2#1"/>
    <dgm:cxn modelId="{56086D55-4103-40C9-BB50-7A0F4B52E222}" type="presParOf" srcId="{0A0EB0E3-5A87-4E71-8040-12CE1713F5DE}" destId="{84CF678F-F237-402B-A321-881EE28EC402}" srcOrd="0" destOrd="0" presId="urn:microsoft.com/office/officeart/2005/8/layout/bList2#1"/>
    <dgm:cxn modelId="{5D142F81-28EE-4FCA-A105-6EE0D50655E0}" type="presParOf" srcId="{0A0EB0E3-5A87-4E71-8040-12CE1713F5DE}" destId="{D7096509-D59F-4804-AA52-532B338F18B3}" srcOrd="1" destOrd="0" presId="urn:microsoft.com/office/officeart/2005/8/layout/bList2#1"/>
    <dgm:cxn modelId="{343F7A28-D744-42C6-9D93-096AC1A4E5B8}" type="presParOf" srcId="{0A0EB0E3-5A87-4E71-8040-12CE1713F5DE}" destId="{7C60A95D-7E10-47FF-B73A-449C71E612CC}" srcOrd="2" destOrd="0" presId="urn:microsoft.com/office/officeart/2005/8/layout/bList2#1"/>
    <dgm:cxn modelId="{10A3A64A-98AA-4123-BB60-BF49BE7195CD}" type="presParOf" srcId="{0A0EB0E3-5A87-4E71-8040-12CE1713F5DE}" destId="{9F7386AE-0609-4823-A56F-677CD5F4D552}" srcOrd="3" destOrd="0" presId="urn:microsoft.com/office/officeart/2005/8/layout/bList2#1"/>
    <dgm:cxn modelId="{A2120E65-D360-4B6C-8409-A944BB1FFFBC}" type="presParOf" srcId="{DD76A5DC-6315-4E75-A51C-B67B3CF3CAD3}" destId="{88BB6ECB-505C-4569-A567-D1323AA47F6E}" srcOrd="3" destOrd="0" presId="urn:microsoft.com/office/officeart/2005/8/layout/bList2#1"/>
    <dgm:cxn modelId="{CE0D5AE1-4AF9-4306-B146-2324AE941302}" type="presParOf" srcId="{DD76A5DC-6315-4E75-A51C-B67B3CF3CAD3}" destId="{15874FF8-AA99-4933-9712-6294B54B61A1}" srcOrd="4" destOrd="0" presId="urn:microsoft.com/office/officeart/2005/8/layout/bList2#1"/>
    <dgm:cxn modelId="{889A062E-AACB-495B-A087-89CAF1825282}" type="presParOf" srcId="{15874FF8-AA99-4933-9712-6294B54B61A1}" destId="{52458D1E-0848-48FA-8F95-91A1A9B2F799}" srcOrd="0" destOrd="0" presId="urn:microsoft.com/office/officeart/2005/8/layout/bList2#1"/>
    <dgm:cxn modelId="{06677368-E186-4FAB-AECF-764E24252BA0}" type="presParOf" srcId="{15874FF8-AA99-4933-9712-6294B54B61A1}" destId="{A756C0C8-E779-47D2-8B6F-C6CB082BD5A9}" srcOrd="1" destOrd="0" presId="urn:microsoft.com/office/officeart/2005/8/layout/bList2#1"/>
    <dgm:cxn modelId="{8DDD0071-E59F-45C3-94FF-1ECD530E7541}" type="presParOf" srcId="{15874FF8-AA99-4933-9712-6294B54B61A1}" destId="{35B772BC-2DAB-48C7-A2BA-1F1213F2035D}" srcOrd="2" destOrd="0" presId="urn:microsoft.com/office/officeart/2005/8/layout/bList2#1"/>
    <dgm:cxn modelId="{ED0D1E94-23EC-42FA-8547-5ECCB4A03406}" type="presParOf" srcId="{15874FF8-AA99-4933-9712-6294B54B61A1}" destId="{4ED7794B-4276-4093-82C2-6576843AA5FE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700C894-01B2-4A36-BC43-3F813D73BD8F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E76CC2A-5C8D-4607-AE54-C3F4EEF42DE8}">
      <dgm:prSet phldrT="[Текст]"/>
      <dgm:spPr/>
      <dgm:t>
        <a:bodyPr/>
        <a:lstStyle/>
        <a:p>
          <a:r>
            <a:rPr lang="ru-RU" dirty="0" smtClean="0"/>
            <a:t>Бакалавр</a:t>
          </a:r>
          <a:endParaRPr lang="ru-RU" dirty="0"/>
        </a:p>
      </dgm:t>
    </dgm:pt>
    <dgm:pt modelId="{082A04AD-BE61-4539-A351-F287828206CF}" type="parTrans" cxnId="{F189884C-3C11-4172-BD83-05BA10FD3725}">
      <dgm:prSet/>
      <dgm:spPr/>
      <dgm:t>
        <a:bodyPr/>
        <a:lstStyle/>
        <a:p>
          <a:endParaRPr lang="ru-RU"/>
        </a:p>
      </dgm:t>
    </dgm:pt>
    <dgm:pt modelId="{9B2EBBB4-8518-44A5-8429-B809B4A9F850}" type="sibTrans" cxnId="{F189884C-3C11-4172-BD83-05BA10FD3725}">
      <dgm:prSet/>
      <dgm:spPr/>
      <dgm:t>
        <a:bodyPr/>
        <a:lstStyle/>
        <a:p>
          <a:endParaRPr lang="ru-RU"/>
        </a:p>
      </dgm:t>
    </dgm:pt>
    <dgm:pt modelId="{64256C74-538A-41C8-8B5B-211CFB7F3D51}">
      <dgm:prSet phldrT="[Текст]"/>
      <dgm:spPr/>
      <dgm:t>
        <a:bodyPr/>
        <a:lstStyle/>
        <a:p>
          <a:r>
            <a:rPr lang="ru-RU" dirty="0" smtClean="0"/>
            <a:t>Магистр</a:t>
          </a:r>
          <a:endParaRPr lang="ru-RU" dirty="0"/>
        </a:p>
      </dgm:t>
    </dgm:pt>
    <dgm:pt modelId="{AABB4381-CF5A-4E52-A59F-6172829C62FA}" type="parTrans" cxnId="{86DC1B17-316E-4638-9B91-D8E0267E8074}">
      <dgm:prSet/>
      <dgm:spPr/>
      <dgm:t>
        <a:bodyPr/>
        <a:lstStyle/>
        <a:p>
          <a:endParaRPr lang="ru-RU"/>
        </a:p>
      </dgm:t>
    </dgm:pt>
    <dgm:pt modelId="{7C65D4A1-7D8E-4DFC-81E9-45035BABEA2E}" type="sibTrans" cxnId="{86DC1B17-316E-4638-9B91-D8E0267E8074}">
      <dgm:prSet/>
      <dgm:spPr/>
      <dgm:t>
        <a:bodyPr/>
        <a:lstStyle/>
        <a:p>
          <a:endParaRPr lang="ru-RU"/>
        </a:p>
      </dgm:t>
    </dgm:pt>
    <dgm:pt modelId="{58166807-3225-4F59-AB9D-420B011B5E82}">
      <dgm:prSet phldrT="[Текст]"/>
      <dgm:spPr/>
      <dgm:t>
        <a:bodyPr/>
        <a:lstStyle/>
        <a:p>
          <a:r>
            <a:rPr lang="ru-RU" dirty="0" smtClean="0"/>
            <a:t>Доктор</a:t>
          </a:r>
          <a:endParaRPr lang="ru-RU" dirty="0"/>
        </a:p>
      </dgm:t>
    </dgm:pt>
    <dgm:pt modelId="{8EAEE6EF-49D2-41C2-88DF-DE4500ABAFEA}" type="parTrans" cxnId="{12D595C4-0E2D-4A34-832E-FCCF8F4E2F23}">
      <dgm:prSet/>
      <dgm:spPr/>
      <dgm:t>
        <a:bodyPr/>
        <a:lstStyle/>
        <a:p>
          <a:endParaRPr lang="ru-RU"/>
        </a:p>
      </dgm:t>
    </dgm:pt>
    <dgm:pt modelId="{6A7002DE-FB7B-415E-8769-4ACAB9B8A66D}" type="sibTrans" cxnId="{12D595C4-0E2D-4A34-832E-FCCF8F4E2F23}">
      <dgm:prSet/>
      <dgm:spPr/>
      <dgm:t>
        <a:bodyPr/>
        <a:lstStyle/>
        <a:p>
          <a:endParaRPr lang="ru-RU"/>
        </a:p>
      </dgm:t>
    </dgm:pt>
    <dgm:pt modelId="{80C974D3-1135-4621-BEC5-B6823EF81DB5}">
      <dgm:prSet custT="1"/>
      <dgm:spPr/>
      <dgm:t>
        <a:bodyPr/>
        <a:lstStyle/>
        <a:p>
          <a:r>
            <a:rPr lang="ru-RU" sz="1400" dirty="0" smtClean="0"/>
            <a:t>адекватная ориентация в разных экономических ситуациях, способности работы в команде, корректного отстаивания соей точки зрения, предлагать новые решения; </a:t>
          </a:r>
          <a:endParaRPr lang="ru-RU" sz="1400" dirty="0"/>
        </a:p>
      </dgm:t>
    </dgm:pt>
    <dgm:pt modelId="{268CC265-2ADA-46E3-AB47-1A8FEA8FFA61}" type="parTrans" cxnId="{20926D62-88BF-474D-8386-0B9B4313FA6C}">
      <dgm:prSet/>
      <dgm:spPr/>
      <dgm:t>
        <a:bodyPr/>
        <a:lstStyle/>
        <a:p>
          <a:endParaRPr lang="ru-RU"/>
        </a:p>
      </dgm:t>
    </dgm:pt>
    <dgm:pt modelId="{10BBB32B-3E86-4F4E-B1CE-D5A0848FEE85}" type="sibTrans" cxnId="{20926D62-88BF-474D-8386-0B9B4313FA6C}">
      <dgm:prSet/>
      <dgm:spPr/>
      <dgm:t>
        <a:bodyPr/>
        <a:lstStyle/>
        <a:p>
          <a:endParaRPr lang="ru-RU"/>
        </a:p>
      </dgm:t>
    </dgm:pt>
    <dgm:pt modelId="{E598DC4A-546A-4D5C-930D-230204ABA7AA}">
      <dgm:prSet custT="1"/>
      <dgm:spPr/>
      <dgm:t>
        <a:bodyPr/>
        <a:lstStyle/>
        <a:p>
          <a:r>
            <a:rPr lang="kk-KZ" sz="1200" dirty="0" smtClean="0"/>
            <a:t>навыки </a:t>
          </a:r>
          <a:r>
            <a:rPr lang="ru-RU" sz="1200" dirty="0" err="1" smtClean="0"/>
            <a:t>креативного</a:t>
          </a:r>
          <a:r>
            <a:rPr lang="ru-RU" sz="1200" dirty="0" smtClean="0"/>
            <a:t> мышления и творческого подхода к решению новых проблем и ситуаций, вынесения ведущей идеи исследования  на обсуждение коллективу;</a:t>
          </a:r>
          <a:endParaRPr lang="ru-RU" sz="1200" dirty="0"/>
        </a:p>
      </dgm:t>
    </dgm:pt>
    <dgm:pt modelId="{C17B8365-7BC6-4EA0-A09C-C27D1EE04F29}" type="parTrans" cxnId="{078295AD-4F0D-4982-B56E-59ECC7007354}">
      <dgm:prSet/>
      <dgm:spPr/>
      <dgm:t>
        <a:bodyPr/>
        <a:lstStyle/>
        <a:p>
          <a:endParaRPr lang="ru-RU"/>
        </a:p>
      </dgm:t>
    </dgm:pt>
    <dgm:pt modelId="{71B2F5F2-84E1-4010-B627-1E607C6C8337}" type="sibTrans" cxnId="{078295AD-4F0D-4982-B56E-59ECC7007354}">
      <dgm:prSet/>
      <dgm:spPr/>
      <dgm:t>
        <a:bodyPr/>
        <a:lstStyle/>
        <a:p>
          <a:endParaRPr lang="ru-RU"/>
        </a:p>
      </dgm:t>
    </dgm:pt>
    <dgm:pt modelId="{648F03C2-A045-43EE-AC3B-BDFB75B4CCDE}">
      <dgm:prSet custT="1"/>
      <dgm:spPr/>
      <dgm:t>
        <a:bodyPr/>
        <a:lstStyle/>
        <a:p>
          <a:r>
            <a:rPr lang="kk-KZ" sz="1200" dirty="0" smtClean="0"/>
            <a:t>навыки генерирования новых научных идей в экономике, сообщать знания и результаты исследования научному сообществу на основе современной теории и методолгии исследования; </a:t>
          </a:r>
          <a:endParaRPr lang="ru-RU" sz="1200" dirty="0"/>
        </a:p>
      </dgm:t>
    </dgm:pt>
    <dgm:pt modelId="{A457BD1A-90BA-4F45-9D3D-210213EDF0E1}" type="parTrans" cxnId="{FD6D7241-63F7-4C90-AC06-60849C884665}">
      <dgm:prSet/>
      <dgm:spPr/>
      <dgm:t>
        <a:bodyPr/>
        <a:lstStyle/>
        <a:p>
          <a:endParaRPr lang="ru-RU"/>
        </a:p>
      </dgm:t>
    </dgm:pt>
    <dgm:pt modelId="{044183DD-5859-4A76-8BA2-9E83DCA08DBE}" type="sibTrans" cxnId="{FD6D7241-63F7-4C90-AC06-60849C884665}">
      <dgm:prSet/>
      <dgm:spPr/>
      <dgm:t>
        <a:bodyPr/>
        <a:lstStyle/>
        <a:p>
          <a:endParaRPr lang="ru-RU"/>
        </a:p>
      </dgm:t>
    </dgm:pt>
    <dgm:pt modelId="{6DDFEA2E-2412-4283-A75E-84F39C969BB1}">
      <dgm:prSet custT="1"/>
      <dgm:spPr/>
      <dgm:t>
        <a:bodyPr/>
        <a:lstStyle/>
        <a:p>
          <a:r>
            <a:rPr lang="ru-RU" sz="1400" dirty="0" smtClean="0"/>
            <a:t>умение находить компромисс, соотносить свое мнение с мнением коллектива; </a:t>
          </a:r>
        </a:p>
      </dgm:t>
    </dgm:pt>
    <dgm:pt modelId="{6E33F624-5EDB-4294-A2B8-4812BAED00C6}" type="parTrans" cxnId="{6304293F-4F14-4947-AD1A-ACCC7D779B2D}">
      <dgm:prSet/>
      <dgm:spPr/>
      <dgm:t>
        <a:bodyPr/>
        <a:lstStyle/>
        <a:p>
          <a:endParaRPr lang="ru-RU"/>
        </a:p>
      </dgm:t>
    </dgm:pt>
    <dgm:pt modelId="{816B8AE0-B6AF-409B-82B3-FC5ABC00282A}" type="sibTrans" cxnId="{6304293F-4F14-4947-AD1A-ACCC7D779B2D}">
      <dgm:prSet/>
      <dgm:spPr/>
      <dgm:t>
        <a:bodyPr/>
        <a:lstStyle/>
        <a:p>
          <a:endParaRPr lang="ru-RU"/>
        </a:p>
      </dgm:t>
    </dgm:pt>
    <dgm:pt modelId="{EE269F6C-9764-4342-8C81-E3D03EC55E83}">
      <dgm:prSet custT="1"/>
      <dgm:spPr/>
      <dgm:t>
        <a:bodyPr/>
        <a:lstStyle/>
        <a:p>
          <a:r>
            <a:rPr lang="ru-RU" sz="1400" dirty="0" smtClean="0"/>
            <a:t>соблюдение нормы деловой этики, владение этическими и нравственными нормами поведения. </a:t>
          </a:r>
        </a:p>
      </dgm:t>
    </dgm:pt>
    <dgm:pt modelId="{A30B4D9A-498A-4963-B53A-8EFA134F9BF9}" type="parTrans" cxnId="{6DF24B3E-C362-498F-A0E4-5496710B6C32}">
      <dgm:prSet/>
      <dgm:spPr/>
      <dgm:t>
        <a:bodyPr/>
        <a:lstStyle/>
        <a:p>
          <a:endParaRPr lang="ru-RU"/>
        </a:p>
      </dgm:t>
    </dgm:pt>
    <dgm:pt modelId="{A09E424A-F7EB-4FE2-AAFE-EC22071F9CEB}" type="sibTrans" cxnId="{6DF24B3E-C362-498F-A0E4-5496710B6C32}">
      <dgm:prSet/>
      <dgm:spPr/>
      <dgm:t>
        <a:bodyPr/>
        <a:lstStyle/>
        <a:p>
          <a:endParaRPr lang="ru-RU"/>
        </a:p>
      </dgm:t>
    </dgm:pt>
    <dgm:pt modelId="{D5EAD041-31D6-46CB-B0F1-340AF8535BEC}">
      <dgm:prSet custT="1"/>
      <dgm:spPr/>
      <dgm:t>
        <a:bodyPr/>
        <a:lstStyle/>
        <a:p>
          <a:r>
            <a:rPr lang="ru-RU" sz="1200" dirty="0" smtClean="0"/>
            <a:t> доступного изложения целевой и нецелевой аудитории проблемы  исследования;</a:t>
          </a:r>
          <a:endParaRPr lang="ru-RU" sz="1200" dirty="0"/>
        </a:p>
      </dgm:t>
    </dgm:pt>
    <dgm:pt modelId="{0DE2A6C6-8D0D-420C-A4CF-DF7BD7BA3A7B}" type="parTrans" cxnId="{7BF89521-D8FB-4721-8503-F8EFC58391DD}">
      <dgm:prSet/>
      <dgm:spPr/>
      <dgm:t>
        <a:bodyPr/>
        <a:lstStyle/>
        <a:p>
          <a:endParaRPr lang="ru-RU"/>
        </a:p>
      </dgm:t>
    </dgm:pt>
    <dgm:pt modelId="{EED95BCB-CADB-4BD0-B1E9-6F9F60E8823C}" type="sibTrans" cxnId="{7BF89521-D8FB-4721-8503-F8EFC58391DD}">
      <dgm:prSet/>
      <dgm:spPr/>
      <dgm:t>
        <a:bodyPr/>
        <a:lstStyle/>
        <a:p>
          <a:endParaRPr lang="ru-RU"/>
        </a:p>
      </dgm:t>
    </dgm:pt>
    <dgm:pt modelId="{3FEA670F-F22F-4868-90F0-03B06135D9E2}">
      <dgm:prSet custT="1"/>
      <dgm:spPr/>
      <dgm:t>
        <a:bodyPr/>
        <a:lstStyle/>
        <a:p>
          <a:r>
            <a:rPr lang="ru-RU" sz="1200" dirty="0" smtClean="0"/>
            <a:t> профессионального общения и межкультурной коммуникации;</a:t>
          </a:r>
          <a:endParaRPr lang="ru-RU" sz="1200" dirty="0"/>
        </a:p>
      </dgm:t>
    </dgm:pt>
    <dgm:pt modelId="{3D219D16-CE52-409D-BEC2-8CBA6960E5AE}" type="parTrans" cxnId="{7F69E319-C5FD-447E-9A57-8170347F8543}">
      <dgm:prSet/>
      <dgm:spPr/>
      <dgm:t>
        <a:bodyPr/>
        <a:lstStyle/>
        <a:p>
          <a:endParaRPr lang="ru-RU"/>
        </a:p>
      </dgm:t>
    </dgm:pt>
    <dgm:pt modelId="{038A81DD-8DCE-47AF-A641-3D6B62060CCA}" type="sibTrans" cxnId="{7F69E319-C5FD-447E-9A57-8170347F8543}">
      <dgm:prSet/>
      <dgm:spPr/>
      <dgm:t>
        <a:bodyPr/>
        <a:lstStyle/>
        <a:p>
          <a:endParaRPr lang="ru-RU"/>
        </a:p>
      </dgm:t>
    </dgm:pt>
    <dgm:pt modelId="{1D718410-DCA2-4318-B4E8-25A0941AD3F7}">
      <dgm:prSet custT="1"/>
      <dgm:spPr/>
      <dgm:t>
        <a:bodyPr/>
        <a:lstStyle/>
        <a:p>
          <a:r>
            <a:rPr lang="ru-RU" sz="1200" dirty="0" smtClean="0"/>
            <a:t> свободного владения иностранным языком на профессиональном уровне, позволяющим проводить научные исследования и осуществлять преподавание экономических  дисциплин в вузах.</a:t>
          </a:r>
          <a:endParaRPr lang="ru-RU" sz="1200" dirty="0"/>
        </a:p>
      </dgm:t>
    </dgm:pt>
    <dgm:pt modelId="{087641A2-E883-4D07-8666-62B522160A9B}" type="parTrans" cxnId="{4D34FBD0-96AE-4985-B7A2-764AF5B82AA3}">
      <dgm:prSet/>
      <dgm:spPr/>
      <dgm:t>
        <a:bodyPr/>
        <a:lstStyle/>
        <a:p>
          <a:endParaRPr lang="ru-RU"/>
        </a:p>
      </dgm:t>
    </dgm:pt>
    <dgm:pt modelId="{A0D72811-DA08-4211-85FB-FD78CCD7539D}" type="sibTrans" cxnId="{4D34FBD0-96AE-4985-B7A2-764AF5B82AA3}">
      <dgm:prSet/>
      <dgm:spPr/>
      <dgm:t>
        <a:bodyPr/>
        <a:lstStyle/>
        <a:p>
          <a:endParaRPr lang="ru-RU"/>
        </a:p>
      </dgm:t>
    </dgm:pt>
    <dgm:pt modelId="{A02695CD-E051-4592-80B4-21EC0D3E0AC7}">
      <dgm:prSet custT="1"/>
      <dgm:spPr/>
      <dgm:t>
        <a:bodyPr/>
        <a:lstStyle/>
        <a:p>
          <a:r>
            <a:rPr lang="kk-KZ" sz="1200" dirty="0" err="1" smtClean="0"/>
            <a:t>ораторского</a:t>
          </a:r>
          <a:r>
            <a:rPr lang="kk-KZ" sz="1200" dirty="0" smtClean="0"/>
            <a:t> </a:t>
          </a:r>
          <a:r>
            <a:rPr lang="kk-KZ" sz="1200" dirty="0" err="1" smtClean="0"/>
            <a:t>искусства</a:t>
          </a:r>
          <a:r>
            <a:rPr lang="kk-KZ" sz="1200" dirty="0" smtClean="0"/>
            <a:t> и </a:t>
          </a:r>
          <a:r>
            <a:rPr lang="kk-KZ" sz="1200" dirty="0" err="1" smtClean="0"/>
            <a:t>публичного</a:t>
          </a:r>
          <a:r>
            <a:rPr lang="kk-KZ" sz="1200" dirty="0" smtClean="0"/>
            <a:t> </a:t>
          </a:r>
          <a:r>
            <a:rPr lang="kk-KZ" sz="1200" dirty="0" err="1" smtClean="0"/>
            <a:t>выступления</a:t>
          </a:r>
          <a:r>
            <a:rPr lang="kk-KZ" sz="1200" dirty="0" smtClean="0"/>
            <a:t> </a:t>
          </a:r>
          <a:r>
            <a:rPr lang="kk-KZ" sz="1200" dirty="0" err="1" smtClean="0"/>
            <a:t>на</a:t>
          </a:r>
          <a:r>
            <a:rPr lang="kk-KZ" sz="1200" dirty="0" smtClean="0"/>
            <a:t> </a:t>
          </a:r>
          <a:r>
            <a:rPr lang="kk-KZ" sz="1200" dirty="0" err="1" smtClean="0"/>
            <a:t>международных</a:t>
          </a:r>
          <a:r>
            <a:rPr lang="kk-KZ" sz="1200" dirty="0" smtClean="0"/>
            <a:t>  </a:t>
          </a:r>
          <a:r>
            <a:rPr lang="kk-KZ" sz="1200" dirty="0" err="1" smtClean="0"/>
            <a:t>научных</a:t>
          </a:r>
          <a:r>
            <a:rPr lang="kk-KZ" sz="1200" dirty="0" smtClean="0"/>
            <a:t> </a:t>
          </a:r>
          <a:r>
            <a:rPr lang="kk-KZ" sz="1200" dirty="0" err="1" smtClean="0"/>
            <a:t>конференциях</a:t>
          </a:r>
          <a:r>
            <a:rPr lang="kk-KZ" sz="1200" dirty="0" smtClean="0"/>
            <a:t> и </a:t>
          </a:r>
          <a:r>
            <a:rPr lang="kk-KZ" sz="1200" dirty="0" err="1" smtClean="0"/>
            <a:t>семинарах</a:t>
          </a:r>
          <a:r>
            <a:rPr lang="kk-KZ" sz="1200" dirty="0" smtClean="0"/>
            <a:t>; </a:t>
          </a:r>
          <a:endParaRPr lang="ru-RU" sz="1200" dirty="0"/>
        </a:p>
      </dgm:t>
    </dgm:pt>
    <dgm:pt modelId="{93CB0E43-6C46-472E-906B-B5DC730EBD22}" type="parTrans" cxnId="{6AE2E410-0012-496F-97FC-DC7267EE78A0}">
      <dgm:prSet/>
      <dgm:spPr/>
      <dgm:t>
        <a:bodyPr/>
        <a:lstStyle/>
        <a:p>
          <a:endParaRPr lang="ru-RU"/>
        </a:p>
      </dgm:t>
    </dgm:pt>
    <dgm:pt modelId="{E7B732EF-A7CD-4524-86B3-6511B97D7B81}" type="sibTrans" cxnId="{6AE2E410-0012-496F-97FC-DC7267EE78A0}">
      <dgm:prSet/>
      <dgm:spPr/>
      <dgm:t>
        <a:bodyPr/>
        <a:lstStyle/>
        <a:p>
          <a:endParaRPr lang="ru-RU"/>
        </a:p>
      </dgm:t>
    </dgm:pt>
    <dgm:pt modelId="{AE66B744-C0D3-4574-A039-99D080DB4C8D}">
      <dgm:prSet custT="1"/>
      <dgm:spPr/>
      <dgm:t>
        <a:bodyPr/>
        <a:lstStyle/>
        <a:p>
          <a:r>
            <a:rPr lang="ru-RU" sz="1200" dirty="0" smtClean="0"/>
            <a:t>научного письма и научной коммуникации по проблеме экономического исследования; </a:t>
          </a:r>
          <a:endParaRPr lang="ru-RU" sz="1200" dirty="0"/>
        </a:p>
      </dgm:t>
    </dgm:pt>
    <dgm:pt modelId="{426C505A-EA22-4AA1-922F-A92E49F90F07}" type="parTrans" cxnId="{8446E834-2100-4DED-924B-1AD1FD38AEDA}">
      <dgm:prSet/>
      <dgm:spPr/>
      <dgm:t>
        <a:bodyPr/>
        <a:lstStyle/>
        <a:p>
          <a:endParaRPr lang="ru-RU"/>
        </a:p>
      </dgm:t>
    </dgm:pt>
    <dgm:pt modelId="{2D17E872-68CF-4D57-A8F4-003082B2D8FF}" type="sibTrans" cxnId="{8446E834-2100-4DED-924B-1AD1FD38AEDA}">
      <dgm:prSet/>
      <dgm:spPr/>
      <dgm:t>
        <a:bodyPr/>
        <a:lstStyle/>
        <a:p>
          <a:endParaRPr lang="ru-RU"/>
        </a:p>
      </dgm:t>
    </dgm:pt>
    <dgm:pt modelId="{B7868851-AE02-42FE-BEFF-FB72F21ECCCD}">
      <dgm:prSet custT="1"/>
      <dgm:spPr/>
      <dgm:t>
        <a:bodyPr/>
        <a:lstStyle/>
        <a:p>
          <a:r>
            <a:rPr lang="kk-KZ" sz="1200" dirty="0" err="1" smtClean="0"/>
            <a:t>проведения</a:t>
          </a:r>
          <a:r>
            <a:rPr lang="kk-KZ" sz="1200" dirty="0" smtClean="0"/>
            <a:t> </a:t>
          </a:r>
          <a:r>
            <a:rPr lang="kk-KZ" sz="1200" dirty="0" err="1" smtClean="0"/>
            <a:t>обсуждения</a:t>
          </a:r>
          <a:r>
            <a:rPr lang="kk-KZ" sz="1200" dirty="0" smtClean="0"/>
            <a:t> в </a:t>
          </a:r>
          <a:r>
            <a:rPr lang="kk-KZ" sz="1200" dirty="0" err="1" smtClean="0"/>
            <a:t>научном</a:t>
          </a:r>
          <a:r>
            <a:rPr lang="kk-KZ" sz="1200" dirty="0" smtClean="0"/>
            <a:t> </a:t>
          </a:r>
          <a:r>
            <a:rPr lang="kk-KZ" sz="1200" dirty="0" err="1" smtClean="0"/>
            <a:t>сообществе</a:t>
          </a:r>
          <a:r>
            <a:rPr lang="kk-KZ" sz="1200" dirty="0" smtClean="0"/>
            <a:t> </a:t>
          </a:r>
          <a:r>
            <a:rPr lang="kk-KZ" sz="1200" dirty="0" err="1" smtClean="0"/>
            <a:t>проблемы</a:t>
          </a:r>
          <a:r>
            <a:rPr lang="kk-KZ" sz="1200" dirty="0" smtClean="0"/>
            <a:t> </a:t>
          </a:r>
          <a:r>
            <a:rPr lang="kk-KZ" sz="1200" dirty="0" err="1" smtClean="0"/>
            <a:t>экономического</a:t>
          </a:r>
          <a:r>
            <a:rPr lang="kk-KZ" sz="1200" dirty="0" smtClean="0"/>
            <a:t> </a:t>
          </a:r>
          <a:r>
            <a:rPr lang="kk-KZ" sz="1200" dirty="0" err="1" smtClean="0"/>
            <a:t>исследования</a:t>
          </a:r>
          <a:r>
            <a:rPr lang="kk-KZ" sz="1200" dirty="0" smtClean="0"/>
            <a:t> и </a:t>
          </a:r>
          <a:r>
            <a:rPr lang="kk-KZ" sz="1200" dirty="0" err="1" smtClean="0"/>
            <a:t>науки</a:t>
          </a:r>
          <a:r>
            <a:rPr lang="kk-KZ" sz="1200" dirty="0" smtClean="0"/>
            <a:t>. </a:t>
          </a:r>
          <a:endParaRPr lang="ru-RU" sz="1200" dirty="0"/>
        </a:p>
      </dgm:t>
    </dgm:pt>
    <dgm:pt modelId="{C5CDA84C-F6B5-4238-991B-AD703C56EDE8}" type="parTrans" cxnId="{8A02BAAF-B2CE-4FDD-AD86-6D084943B5C1}">
      <dgm:prSet/>
      <dgm:spPr/>
      <dgm:t>
        <a:bodyPr/>
        <a:lstStyle/>
        <a:p>
          <a:endParaRPr lang="ru-RU"/>
        </a:p>
      </dgm:t>
    </dgm:pt>
    <dgm:pt modelId="{2A76B1B7-2FCA-4B79-8D61-EB4BE866E386}" type="sibTrans" cxnId="{8A02BAAF-B2CE-4FDD-AD86-6D084943B5C1}">
      <dgm:prSet/>
      <dgm:spPr/>
      <dgm:t>
        <a:bodyPr/>
        <a:lstStyle/>
        <a:p>
          <a:endParaRPr lang="ru-RU"/>
        </a:p>
      </dgm:t>
    </dgm:pt>
    <dgm:pt modelId="{FC2898DF-D605-455C-B1DF-A616ACB59CFA}">
      <dgm:prSet custT="1"/>
      <dgm:spPr/>
      <dgm:t>
        <a:bodyPr/>
        <a:lstStyle/>
        <a:p>
          <a:r>
            <a:rPr lang="ru-RU" sz="1200" dirty="0" smtClean="0"/>
            <a:t> ораторского искусства, правильного и логичного оформления своих мыслей в устной и письменной форме; </a:t>
          </a:r>
          <a:endParaRPr lang="ru-RU" sz="1200" dirty="0"/>
        </a:p>
      </dgm:t>
    </dgm:pt>
    <dgm:pt modelId="{F266F9F3-CC02-4433-9827-23D1FCE132A5}" type="sibTrans" cxnId="{4AD38C70-32E6-4EE9-AB8B-D1E50FEC874F}">
      <dgm:prSet/>
      <dgm:spPr/>
      <dgm:t>
        <a:bodyPr/>
        <a:lstStyle/>
        <a:p>
          <a:endParaRPr lang="ru-RU"/>
        </a:p>
      </dgm:t>
    </dgm:pt>
    <dgm:pt modelId="{B0663DB1-654F-41E3-AE1C-747E8895527A}" type="parTrans" cxnId="{4AD38C70-32E6-4EE9-AB8B-D1E50FEC874F}">
      <dgm:prSet/>
      <dgm:spPr/>
      <dgm:t>
        <a:bodyPr/>
        <a:lstStyle/>
        <a:p>
          <a:endParaRPr lang="ru-RU"/>
        </a:p>
      </dgm:t>
    </dgm:pt>
    <dgm:pt modelId="{DD76A5DC-6315-4E75-A51C-B67B3CF3CAD3}" type="pres">
      <dgm:prSet presAssocID="{8700C894-01B2-4A36-BC43-3F813D73BD8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AE02-3DDF-4C79-A271-EE08CCB49CF2}" type="pres">
      <dgm:prSet presAssocID="{9E76CC2A-5C8D-4607-AE54-C3F4EEF42DE8}" presName="compNode" presStyleCnt="0"/>
      <dgm:spPr/>
    </dgm:pt>
    <dgm:pt modelId="{C64CD57C-A0EB-4791-87C6-95F28C75B981}" type="pres">
      <dgm:prSet presAssocID="{9E76CC2A-5C8D-4607-AE54-C3F4EEF42DE8}" presName="childRect" presStyleLbl="bgAcc1" presStyleIdx="0" presStyleCnt="3" custScaleY="242828" custLinFactNeighborX="-1639" custLinFactNeighborY="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368D6-28CC-4783-97BB-E81C9A2D9670}" type="pres">
      <dgm:prSet presAssocID="{9E76CC2A-5C8D-4607-AE54-C3F4EEF42DE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8F8DE-16D8-4863-ABD1-5D3D9053E4FE}" type="pres">
      <dgm:prSet presAssocID="{9E76CC2A-5C8D-4607-AE54-C3F4EEF42DE8}" presName="parentRect" presStyleLbl="alignNode1" presStyleIdx="0" presStyleCnt="3" custScaleY="63602" custLinFactNeighborX="-953" custLinFactNeighborY="71682"/>
      <dgm:spPr/>
      <dgm:t>
        <a:bodyPr/>
        <a:lstStyle/>
        <a:p>
          <a:endParaRPr lang="ru-RU"/>
        </a:p>
      </dgm:t>
    </dgm:pt>
    <dgm:pt modelId="{9988D042-6C07-4CC3-8780-24152C1E3E40}" type="pres">
      <dgm:prSet presAssocID="{9E76CC2A-5C8D-4607-AE54-C3F4EEF42DE8}" presName="adorn" presStyleLbl="fgAccFollowNode1" presStyleIdx="0" presStyleCnt="3" custScaleX="89848" custScaleY="84117" custLinFactNeighborX="-7704" custLinFactNeighborY="599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ECBCE1-6014-4F1C-8239-9C7382A87A70}" type="pres">
      <dgm:prSet presAssocID="{9B2EBBB4-8518-44A5-8429-B809B4A9F8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0EB0E3-5A87-4E71-8040-12CE1713F5DE}" type="pres">
      <dgm:prSet presAssocID="{64256C74-538A-41C8-8B5B-211CFB7F3D51}" presName="compNode" presStyleCnt="0"/>
      <dgm:spPr/>
    </dgm:pt>
    <dgm:pt modelId="{84CF678F-F237-402B-A321-881EE28EC402}" type="pres">
      <dgm:prSet presAssocID="{64256C74-538A-41C8-8B5B-211CFB7F3D51}" presName="childRect" presStyleLbl="bgAcc1" presStyleIdx="1" presStyleCnt="3" custScaleX="105775" custScaleY="222375" custLinFactNeighborY="-8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6509-D59F-4804-AA52-532B338F18B3}" type="pres">
      <dgm:prSet presAssocID="{64256C74-538A-41C8-8B5B-211CFB7F3D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0A95D-7E10-47FF-B73A-449C71E612CC}" type="pres">
      <dgm:prSet presAssocID="{64256C74-538A-41C8-8B5B-211CFB7F3D51}" presName="parentRect" presStyleLbl="alignNode1" presStyleIdx="1" presStyleCnt="3" custScaleX="106245" custScaleY="72220" custLinFactNeighborX="-116" custLinFactNeighborY="71073"/>
      <dgm:spPr/>
      <dgm:t>
        <a:bodyPr/>
        <a:lstStyle/>
        <a:p>
          <a:endParaRPr lang="ru-RU"/>
        </a:p>
      </dgm:t>
    </dgm:pt>
    <dgm:pt modelId="{9F7386AE-0609-4823-A56F-677CD5F4D552}" type="pres">
      <dgm:prSet presAssocID="{64256C74-538A-41C8-8B5B-211CFB7F3D51}" presName="adorn" presStyleLbl="fgAccFollowNode1" presStyleIdx="1" presStyleCnt="3" custScaleX="65632" custScaleY="66753" custLinFactNeighborX="5084" custLinFactNeighborY="439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BB6ECB-505C-4569-A567-D1323AA47F6E}" type="pres">
      <dgm:prSet presAssocID="{7C65D4A1-7D8E-4DFC-81E9-45035BABEA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874FF8-AA99-4933-9712-6294B54B61A1}" type="pres">
      <dgm:prSet presAssocID="{58166807-3225-4F59-AB9D-420B011B5E82}" presName="compNode" presStyleCnt="0"/>
      <dgm:spPr/>
    </dgm:pt>
    <dgm:pt modelId="{52458D1E-0848-48FA-8F95-91A1A9B2F799}" type="pres">
      <dgm:prSet presAssocID="{58166807-3225-4F59-AB9D-420B011B5E82}" presName="childRect" presStyleLbl="bgAcc1" presStyleIdx="2" presStyleCnt="3" custScaleY="227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6C0C8-E779-47D2-8B6F-C6CB082BD5A9}" type="pres">
      <dgm:prSet presAssocID="{58166807-3225-4F59-AB9D-420B011B5E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72BC-2DAB-48C7-A2BA-1F1213F2035D}" type="pres">
      <dgm:prSet presAssocID="{58166807-3225-4F59-AB9D-420B011B5E82}" presName="parentRect" presStyleLbl="alignNode1" presStyleIdx="2" presStyleCnt="3" custScaleY="70504" custLinFactNeighborX="152" custLinFactNeighborY="63914"/>
      <dgm:spPr/>
      <dgm:t>
        <a:bodyPr/>
        <a:lstStyle/>
        <a:p>
          <a:endParaRPr lang="ru-RU"/>
        </a:p>
      </dgm:t>
    </dgm:pt>
    <dgm:pt modelId="{4ED7794B-4276-4093-82C2-6576843AA5FE}" type="pres">
      <dgm:prSet presAssocID="{58166807-3225-4F59-AB9D-420B011B5E82}" presName="adorn" presStyleLbl="fgAccFollowNode1" presStyleIdx="2" presStyleCnt="3" custScaleX="70231" custScaleY="80419" custLinFactNeighborX="4491" custLinFactNeighborY="403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0687657-FD8F-4529-A3A0-F61712F71250}" type="presOf" srcId="{64256C74-538A-41C8-8B5B-211CFB7F3D51}" destId="{D7096509-D59F-4804-AA52-532B338F18B3}" srcOrd="0" destOrd="0" presId="urn:microsoft.com/office/officeart/2005/8/layout/bList2#1"/>
    <dgm:cxn modelId="{7E2C2CB4-5BC8-4D7A-A453-BDBDD3ADB600}" type="presOf" srcId="{64256C74-538A-41C8-8B5B-211CFB7F3D51}" destId="{7C60A95D-7E10-47FF-B73A-449C71E612CC}" srcOrd="1" destOrd="0" presId="urn:microsoft.com/office/officeart/2005/8/layout/bList2#1"/>
    <dgm:cxn modelId="{9A7CF4C1-3250-4EE3-99B3-9B63D17B5F7B}" type="presOf" srcId="{EE269F6C-9764-4342-8C81-E3D03EC55E83}" destId="{C64CD57C-A0EB-4791-87C6-95F28C75B981}" srcOrd="0" destOrd="2" presId="urn:microsoft.com/office/officeart/2005/8/layout/bList2#1"/>
    <dgm:cxn modelId="{9416A3E5-E65E-46D5-B316-99783D63FA4F}" type="presOf" srcId="{9E76CC2A-5C8D-4607-AE54-C3F4EEF42DE8}" destId="{4CF8F8DE-16D8-4863-ABD1-5D3D9053E4FE}" srcOrd="1" destOrd="0" presId="urn:microsoft.com/office/officeart/2005/8/layout/bList2#1"/>
    <dgm:cxn modelId="{2ABAE7AA-C9BA-4027-A92D-CDFBE790557B}" type="presOf" srcId="{A02695CD-E051-4592-80B4-21EC0D3E0AC7}" destId="{52458D1E-0848-48FA-8F95-91A1A9B2F799}" srcOrd="0" destOrd="1" presId="urn:microsoft.com/office/officeart/2005/8/layout/bList2#1"/>
    <dgm:cxn modelId="{1FA3E2EE-4751-4FAC-92D4-8FFB85654AA1}" type="presOf" srcId="{9B2EBBB4-8518-44A5-8429-B809B4A9F850}" destId="{EBECBCE1-6014-4F1C-8239-9C7382A87A70}" srcOrd="0" destOrd="0" presId="urn:microsoft.com/office/officeart/2005/8/layout/bList2#1"/>
    <dgm:cxn modelId="{2A1D0835-AEFA-4D21-829D-16570FDACB37}" type="presOf" srcId="{E598DC4A-546A-4D5C-930D-230204ABA7AA}" destId="{84CF678F-F237-402B-A321-881EE28EC402}" srcOrd="0" destOrd="0" presId="urn:microsoft.com/office/officeart/2005/8/layout/bList2#1"/>
    <dgm:cxn modelId="{C9C48789-860E-43DA-B4BA-86F93DC0C053}" type="presOf" srcId="{AE66B744-C0D3-4574-A039-99D080DB4C8D}" destId="{52458D1E-0848-48FA-8F95-91A1A9B2F799}" srcOrd="0" destOrd="2" presId="urn:microsoft.com/office/officeart/2005/8/layout/bList2#1"/>
    <dgm:cxn modelId="{F189884C-3C11-4172-BD83-05BA10FD3725}" srcId="{8700C894-01B2-4A36-BC43-3F813D73BD8F}" destId="{9E76CC2A-5C8D-4607-AE54-C3F4EEF42DE8}" srcOrd="0" destOrd="0" parTransId="{082A04AD-BE61-4539-A351-F287828206CF}" sibTransId="{9B2EBBB4-8518-44A5-8429-B809B4A9F850}"/>
    <dgm:cxn modelId="{72B67F24-9F37-4707-ADF5-929047F1BAC1}" type="presOf" srcId="{1D718410-DCA2-4318-B4E8-25A0941AD3F7}" destId="{84CF678F-F237-402B-A321-881EE28EC402}" srcOrd="0" destOrd="4" presId="urn:microsoft.com/office/officeart/2005/8/layout/bList2#1"/>
    <dgm:cxn modelId="{F90E96DC-1F3E-4C53-BCF1-E5FA97F4F582}" type="presOf" srcId="{58166807-3225-4F59-AB9D-420B011B5E82}" destId="{A756C0C8-E779-47D2-8B6F-C6CB082BD5A9}" srcOrd="0" destOrd="0" presId="urn:microsoft.com/office/officeart/2005/8/layout/bList2#1"/>
    <dgm:cxn modelId="{991C5998-24C3-494B-8C16-1AFA6E0E3012}" type="presOf" srcId="{80C974D3-1135-4621-BEC5-B6823EF81DB5}" destId="{C64CD57C-A0EB-4791-87C6-95F28C75B981}" srcOrd="0" destOrd="0" presId="urn:microsoft.com/office/officeart/2005/8/layout/bList2#1"/>
    <dgm:cxn modelId="{7BF89521-D8FB-4721-8503-F8EFC58391DD}" srcId="{64256C74-538A-41C8-8B5B-211CFB7F3D51}" destId="{D5EAD041-31D6-46CB-B0F1-340AF8535BEC}" srcOrd="1" destOrd="0" parTransId="{0DE2A6C6-8D0D-420C-A4CF-DF7BD7BA3A7B}" sibTransId="{EED95BCB-CADB-4BD0-B1E9-6F9F60E8823C}"/>
    <dgm:cxn modelId="{8446E834-2100-4DED-924B-1AD1FD38AEDA}" srcId="{58166807-3225-4F59-AB9D-420B011B5E82}" destId="{AE66B744-C0D3-4574-A039-99D080DB4C8D}" srcOrd="2" destOrd="0" parTransId="{426C505A-EA22-4AA1-922F-A92E49F90F07}" sibTransId="{2D17E872-68CF-4D57-A8F4-003082B2D8FF}"/>
    <dgm:cxn modelId="{20926D62-88BF-474D-8386-0B9B4313FA6C}" srcId="{9E76CC2A-5C8D-4607-AE54-C3F4EEF42DE8}" destId="{80C974D3-1135-4621-BEC5-B6823EF81DB5}" srcOrd="0" destOrd="0" parTransId="{268CC265-2ADA-46E3-AB47-1A8FEA8FFA61}" sibTransId="{10BBB32B-3E86-4F4E-B1CE-D5A0848FEE85}"/>
    <dgm:cxn modelId="{8A02BAAF-B2CE-4FDD-AD86-6D084943B5C1}" srcId="{58166807-3225-4F59-AB9D-420B011B5E82}" destId="{B7868851-AE02-42FE-BEFF-FB72F21ECCCD}" srcOrd="3" destOrd="0" parTransId="{C5CDA84C-F6B5-4238-991B-AD703C56EDE8}" sibTransId="{2A76B1B7-2FCA-4B79-8D61-EB4BE866E386}"/>
    <dgm:cxn modelId="{5BCB8F2A-13F0-46D7-84E2-222B3646ACB8}" type="presOf" srcId="{B7868851-AE02-42FE-BEFF-FB72F21ECCCD}" destId="{52458D1E-0848-48FA-8F95-91A1A9B2F799}" srcOrd="0" destOrd="3" presId="urn:microsoft.com/office/officeart/2005/8/layout/bList2#1"/>
    <dgm:cxn modelId="{A2DE166F-809D-4D27-A5E7-473571F49DCA}" type="presOf" srcId="{D5EAD041-31D6-46CB-B0F1-340AF8535BEC}" destId="{84CF678F-F237-402B-A321-881EE28EC402}" srcOrd="0" destOrd="1" presId="urn:microsoft.com/office/officeart/2005/8/layout/bList2#1"/>
    <dgm:cxn modelId="{0E8C9A6F-16B9-4AEB-B323-55DC215E7169}" type="presOf" srcId="{FC2898DF-D605-455C-B1DF-A616ACB59CFA}" destId="{84CF678F-F237-402B-A321-881EE28EC402}" srcOrd="0" destOrd="3" presId="urn:microsoft.com/office/officeart/2005/8/layout/bList2#1"/>
    <dgm:cxn modelId="{86DC1B17-316E-4638-9B91-D8E0267E8074}" srcId="{8700C894-01B2-4A36-BC43-3F813D73BD8F}" destId="{64256C74-538A-41C8-8B5B-211CFB7F3D51}" srcOrd="1" destOrd="0" parTransId="{AABB4381-CF5A-4E52-A59F-6172829C62FA}" sibTransId="{7C65D4A1-7D8E-4DFC-81E9-45035BABEA2E}"/>
    <dgm:cxn modelId="{7F69E319-C5FD-447E-9A57-8170347F8543}" srcId="{64256C74-538A-41C8-8B5B-211CFB7F3D51}" destId="{3FEA670F-F22F-4868-90F0-03B06135D9E2}" srcOrd="2" destOrd="0" parTransId="{3D219D16-CE52-409D-BEC2-8CBA6960E5AE}" sibTransId="{038A81DD-8DCE-47AF-A641-3D6B62060CCA}"/>
    <dgm:cxn modelId="{12D595C4-0E2D-4A34-832E-FCCF8F4E2F23}" srcId="{8700C894-01B2-4A36-BC43-3F813D73BD8F}" destId="{58166807-3225-4F59-AB9D-420B011B5E82}" srcOrd="2" destOrd="0" parTransId="{8EAEE6EF-49D2-41C2-88DF-DE4500ABAFEA}" sibTransId="{6A7002DE-FB7B-415E-8769-4ACAB9B8A66D}"/>
    <dgm:cxn modelId="{6AE2E410-0012-496F-97FC-DC7267EE78A0}" srcId="{58166807-3225-4F59-AB9D-420B011B5E82}" destId="{A02695CD-E051-4592-80B4-21EC0D3E0AC7}" srcOrd="1" destOrd="0" parTransId="{93CB0E43-6C46-472E-906B-B5DC730EBD22}" sibTransId="{E7B732EF-A7CD-4524-86B3-6511B97D7B81}"/>
    <dgm:cxn modelId="{6883E333-A376-4AD7-9DCF-3B3186655BE3}" type="presOf" srcId="{7C65D4A1-7D8E-4DFC-81E9-45035BABEA2E}" destId="{88BB6ECB-505C-4569-A567-D1323AA47F6E}" srcOrd="0" destOrd="0" presId="urn:microsoft.com/office/officeart/2005/8/layout/bList2#1"/>
    <dgm:cxn modelId="{40C0B563-7FC4-4E57-AEF7-BBB152E7BF05}" type="presOf" srcId="{3FEA670F-F22F-4868-90F0-03B06135D9E2}" destId="{84CF678F-F237-402B-A321-881EE28EC402}" srcOrd="0" destOrd="2" presId="urn:microsoft.com/office/officeart/2005/8/layout/bList2#1"/>
    <dgm:cxn modelId="{4AD38C70-32E6-4EE9-AB8B-D1E50FEC874F}" srcId="{64256C74-538A-41C8-8B5B-211CFB7F3D51}" destId="{FC2898DF-D605-455C-B1DF-A616ACB59CFA}" srcOrd="3" destOrd="0" parTransId="{B0663DB1-654F-41E3-AE1C-747E8895527A}" sibTransId="{F266F9F3-CC02-4433-9827-23D1FCE132A5}"/>
    <dgm:cxn modelId="{7081FB64-D396-495E-A40A-C207158F6366}" type="presOf" srcId="{9E76CC2A-5C8D-4607-AE54-C3F4EEF42DE8}" destId="{B0F368D6-28CC-4783-97BB-E81C9A2D9670}" srcOrd="0" destOrd="0" presId="urn:microsoft.com/office/officeart/2005/8/layout/bList2#1"/>
    <dgm:cxn modelId="{6DF24B3E-C362-498F-A0E4-5496710B6C32}" srcId="{9E76CC2A-5C8D-4607-AE54-C3F4EEF42DE8}" destId="{EE269F6C-9764-4342-8C81-E3D03EC55E83}" srcOrd="2" destOrd="0" parTransId="{A30B4D9A-498A-4963-B53A-8EFA134F9BF9}" sibTransId="{A09E424A-F7EB-4FE2-AAFE-EC22071F9CEB}"/>
    <dgm:cxn modelId="{FD6D7241-63F7-4C90-AC06-60849C884665}" srcId="{58166807-3225-4F59-AB9D-420B011B5E82}" destId="{648F03C2-A045-43EE-AC3B-BDFB75B4CCDE}" srcOrd="0" destOrd="0" parTransId="{A457BD1A-90BA-4F45-9D3D-210213EDF0E1}" sibTransId="{044183DD-5859-4A76-8BA2-9E83DCA08DBE}"/>
    <dgm:cxn modelId="{6304293F-4F14-4947-AD1A-ACCC7D779B2D}" srcId="{9E76CC2A-5C8D-4607-AE54-C3F4EEF42DE8}" destId="{6DDFEA2E-2412-4283-A75E-84F39C969BB1}" srcOrd="1" destOrd="0" parTransId="{6E33F624-5EDB-4294-A2B8-4812BAED00C6}" sibTransId="{816B8AE0-B6AF-409B-82B3-FC5ABC00282A}"/>
    <dgm:cxn modelId="{4D34FBD0-96AE-4985-B7A2-764AF5B82AA3}" srcId="{64256C74-538A-41C8-8B5B-211CFB7F3D51}" destId="{1D718410-DCA2-4318-B4E8-25A0941AD3F7}" srcOrd="4" destOrd="0" parTransId="{087641A2-E883-4D07-8666-62B522160A9B}" sibTransId="{A0D72811-DA08-4211-85FB-FD78CCD7539D}"/>
    <dgm:cxn modelId="{272BBE69-15C7-4648-A517-5EE0CACA522A}" type="presOf" srcId="{58166807-3225-4F59-AB9D-420B011B5E82}" destId="{35B772BC-2DAB-48C7-A2BA-1F1213F2035D}" srcOrd="1" destOrd="0" presId="urn:microsoft.com/office/officeart/2005/8/layout/bList2#1"/>
    <dgm:cxn modelId="{2EAB1F68-945C-45A3-9653-C4C424FC84A2}" type="presOf" srcId="{648F03C2-A045-43EE-AC3B-BDFB75B4CCDE}" destId="{52458D1E-0848-48FA-8F95-91A1A9B2F799}" srcOrd="0" destOrd="0" presId="urn:microsoft.com/office/officeart/2005/8/layout/bList2#1"/>
    <dgm:cxn modelId="{078295AD-4F0D-4982-B56E-59ECC7007354}" srcId="{64256C74-538A-41C8-8B5B-211CFB7F3D51}" destId="{E598DC4A-546A-4D5C-930D-230204ABA7AA}" srcOrd="0" destOrd="0" parTransId="{C17B8365-7BC6-4EA0-A09C-C27D1EE04F29}" sibTransId="{71B2F5F2-84E1-4010-B627-1E607C6C8337}"/>
    <dgm:cxn modelId="{3DD25934-F556-46D0-AEB3-E8A4620E2FEB}" type="presOf" srcId="{8700C894-01B2-4A36-BC43-3F813D73BD8F}" destId="{DD76A5DC-6315-4E75-A51C-B67B3CF3CAD3}" srcOrd="0" destOrd="0" presId="urn:microsoft.com/office/officeart/2005/8/layout/bList2#1"/>
    <dgm:cxn modelId="{5723E7A4-B9BB-4592-8C58-824FC50CD530}" type="presOf" srcId="{6DDFEA2E-2412-4283-A75E-84F39C969BB1}" destId="{C64CD57C-A0EB-4791-87C6-95F28C75B981}" srcOrd="0" destOrd="1" presId="urn:microsoft.com/office/officeart/2005/8/layout/bList2#1"/>
    <dgm:cxn modelId="{3D1CBF74-EB34-4725-B84B-DD05C3FB0066}" type="presParOf" srcId="{DD76A5DC-6315-4E75-A51C-B67B3CF3CAD3}" destId="{0EAFAE02-3DDF-4C79-A271-EE08CCB49CF2}" srcOrd="0" destOrd="0" presId="urn:microsoft.com/office/officeart/2005/8/layout/bList2#1"/>
    <dgm:cxn modelId="{13DA621E-49A4-48DA-9D4F-F28EB94895A9}" type="presParOf" srcId="{0EAFAE02-3DDF-4C79-A271-EE08CCB49CF2}" destId="{C64CD57C-A0EB-4791-87C6-95F28C75B981}" srcOrd="0" destOrd="0" presId="urn:microsoft.com/office/officeart/2005/8/layout/bList2#1"/>
    <dgm:cxn modelId="{0FFE5D74-D005-4B9A-955A-E0D1949761AC}" type="presParOf" srcId="{0EAFAE02-3DDF-4C79-A271-EE08CCB49CF2}" destId="{B0F368D6-28CC-4783-97BB-E81C9A2D9670}" srcOrd="1" destOrd="0" presId="urn:microsoft.com/office/officeart/2005/8/layout/bList2#1"/>
    <dgm:cxn modelId="{831059DD-482B-49A0-A04F-CAFCA3E12F78}" type="presParOf" srcId="{0EAFAE02-3DDF-4C79-A271-EE08CCB49CF2}" destId="{4CF8F8DE-16D8-4863-ABD1-5D3D9053E4FE}" srcOrd="2" destOrd="0" presId="urn:microsoft.com/office/officeart/2005/8/layout/bList2#1"/>
    <dgm:cxn modelId="{0407FA12-41B8-473F-8443-C599B7ACF191}" type="presParOf" srcId="{0EAFAE02-3DDF-4C79-A271-EE08CCB49CF2}" destId="{9988D042-6C07-4CC3-8780-24152C1E3E40}" srcOrd="3" destOrd="0" presId="urn:microsoft.com/office/officeart/2005/8/layout/bList2#1"/>
    <dgm:cxn modelId="{2746BACC-C664-471D-810F-9F3C8E880565}" type="presParOf" srcId="{DD76A5DC-6315-4E75-A51C-B67B3CF3CAD3}" destId="{EBECBCE1-6014-4F1C-8239-9C7382A87A70}" srcOrd="1" destOrd="0" presId="urn:microsoft.com/office/officeart/2005/8/layout/bList2#1"/>
    <dgm:cxn modelId="{96FF0784-B3DE-459E-A151-7747C63DA87F}" type="presParOf" srcId="{DD76A5DC-6315-4E75-A51C-B67B3CF3CAD3}" destId="{0A0EB0E3-5A87-4E71-8040-12CE1713F5DE}" srcOrd="2" destOrd="0" presId="urn:microsoft.com/office/officeart/2005/8/layout/bList2#1"/>
    <dgm:cxn modelId="{BC77668F-2D76-4379-97A5-AE48A50253BA}" type="presParOf" srcId="{0A0EB0E3-5A87-4E71-8040-12CE1713F5DE}" destId="{84CF678F-F237-402B-A321-881EE28EC402}" srcOrd="0" destOrd="0" presId="urn:microsoft.com/office/officeart/2005/8/layout/bList2#1"/>
    <dgm:cxn modelId="{C851179B-1827-4EF8-B0E9-65238F37B8E4}" type="presParOf" srcId="{0A0EB0E3-5A87-4E71-8040-12CE1713F5DE}" destId="{D7096509-D59F-4804-AA52-532B338F18B3}" srcOrd="1" destOrd="0" presId="urn:microsoft.com/office/officeart/2005/8/layout/bList2#1"/>
    <dgm:cxn modelId="{E3F6ACE1-AF8C-4526-8083-FB4C32F6297E}" type="presParOf" srcId="{0A0EB0E3-5A87-4E71-8040-12CE1713F5DE}" destId="{7C60A95D-7E10-47FF-B73A-449C71E612CC}" srcOrd="2" destOrd="0" presId="urn:microsoft.com/office/officeart/2005/8/layout/bList2#1"/>
    <dgm:cxn modelId="{1524175D-67ED-418B-9C29-83599CD31055}" type="presParOf" srcId="{0A0EB0E3-5A87-4E71-8040-12CE1713F5DE}" destId="{9F7386AE-0609-4823-A56F-677CD5F4D552}" srcOrd="3" destOrd="0" presId="urn:microsoft.com/office/officeart/2005/8/layout/bList2#1"/>
    <dgm:cxn modelId="{0F0D42B1-965E-4DAD-AFD4-6EF4030C94DA}" type="presParOf" srcId="{DD76A5DC-6315-4E75-A51C-B67B3CF3CAD3}" destId="{88BB6ECB-505C-4569-A567-D1323AA47F6E}" srcOrd="3" destOrd="0" presId="urn:microsoft.com/office/officeart/2005/8/layout/bList2#1"/>
    <dgm:cxn modelId="{F610E8F7-4268-4259-953F-0AC22EC2FED1}" type="presParOf" srcId="{DD76A5DC-6315-4E75-A51C-B67B3CF3CAD3}" destId="{15874FF8-AA99-4933-9712-6294B54B61A1}" srcOrd="4" destOrd="0" presId="urn:microsoft.com/office/officeart/2005/8/layout/bList2#1"/>
    <dgm:cxn modelId="{7744B4AD-7700-40C0-87AA-45E825C53768}" type="presParOf" srcId="{15874FF8-AA99-4933-9712-6294B54B61A1}" destId="{52458D1E-0848-48FA-8F95-91A1A9B2F799}" srcOrd="0" destOrd="0" presId="urn:microsoft.com/office/officeart/2005/8/layout/bList2#1"/>
    <dgm:cxn modelId="{2B22F2EC-B4C5-4161-8D11-EF04BB34C303}" type="presParOf" srcId="{15874FF8-AA99-4933-9712-6294B54B61A1}" destId="{A756C0C8-E779-47D2-8B6F-C6CB082BD5A9}" srcOrd="1" destOrd="0" presId="urn:microsoft.com/office/officeart/2005/8/layout/bList2#1"/>
    <dgm:cxn modelId="{BD80D9A9-6BF0-4596-8EE9-EFB560B9D642}" type="presParOf" srcId="{15874FF8-AA99-4933-9712-6294B54B61A1}" destId="{35B772BC-2DAB-48C7-A2BA-1F1213F2035D}" srcOrd="2" destOrd="0" presId="urn:microsoft.com/office/officeart/2005/8/layout/bList2#1"/>
    <dgm:cxn modelId="{50A20091-0397-42F6-819A-BC3F64BA6F90}" type="presParOf" srcId="{15874FF8-AA99-4933-9712-6294B54B61A1}" destId="{4ED7794B-4276-4093-82C2-6576843AA5FE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700C894-01B2-4A36-BC43-3F813D73BD8F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E76CC2A-5C8D-4607-AE54-C3F4EEF42DE8}">
      <dgm:prSet phldrT="[Текст]"/>
      <dgm:spPr/>
      <dgm:t>
        <a:bodyPr/>
        <a:lstStyle/>
        <a:p>
          <a:r>
            <a:rPr lang="ru-RU" dirty="0" smtClean="0"/>
            <a:t>Бакалавр</a:t>
          </a:r>
          <a:endParaRPr lang="ru-RU" dirty="0"/>
        </a:p>
      </dgm:t>
    </dgm:pt>
    <dgm:pt modelId="{082A04AD-BE61-4539-A351-F287828206CF}" type="parTrans" cxnId="{F189884C-3C11-4172-BD83-05BA10FD3725}">
      <dgm:prSet/>
      <dgm:spPr/>
      <dgm:t>
        <a:bodyPr/>
        <a:lstStyle/>
        <a:p>
          <a:endParaRPr lang="ru-RU"/>
        </a:p>
      </dgm:t>
    </dgm:pt>
    <dgm:pt modelId="{9B2EBBB4-8518-44A5-8429-B809B4A9F850}" type="sibTrans" cxnId="{F189884C-3C11-4172-BD83-05BA10FD3725}">
      <dgm:prSet/>
      <dgm:spPr/>
      <dgm:t>
        <a:bodyPr/>
        <a:lstStyle/>
        <a:p>
          <a:endParaRPr lang="ru-RU"/>
        </a:p>
      </dgm:t>
    </dgm:pt>
    <dgm:pt modelId="{64256C74-538A-41C8-8B5B-211CFB7F3D51}">
      <dgm:prSet phldrT="[Текст]"/>
      <dgm:spPr/>
      <dgm:t>
        <a:bodyPr/>
        <a:lstStyle/>
        <a:p>
          <a:r>
            <a:rPr lang="ru-RU" dirty="0" smtClean="0"/>
            <a:t>Магистр</a:t>
          </a:r>
          <a:endParaRPr lang="ru-RU" dirty="0"/>
        </a:p>
      </dgm:t>
    </dgm:pt>
    <dgm:pt modelId="{AABB4381-CF5A-4E52-A59F-6172829C62FA}" type="parTrans" cxnId="{86DC1B17-316E-4638-9B91-D8E0267E8074}">
      <dgm:prSet/>
      <dgm:spPr/>
      <dgm:t>
        <a:bodyPr/>
        <a:lstStyle/>
        <a:p>
          <a:endParaRPr lang="ru-RU"/>
        </a:p>
      </dgm:t>
    </dgm:pt>
    <dgm:pt modelId="{7C65D4A1-7D8E-4DFC-81E9-45035BABEA2E}" type="sibTrans" cxnId="{86DC1B17-316E-4638-9B91-D8E0267E8074}">
      <dgm:prSet/>
      <dgm:spPr/>
      <dgm:t>
        <a:bodyPr/>
        <a:lstStyle/>
        <a:p>
          <a:endParaRPr lang="ru-RU"/>
        </a:p>
      </dgm:t>
    </dgm:pt>
    <dgm:pt modelId="{58166807-3225-4F59-AB9D-420B011B5E82}">
      <dgm:prSet phldrT="[Текст]"/>
      <dgm:spPr/>
      <dgm:t>
        <a:bodyPr/>
        <a:lstStyle/>
        <a:p>
          <a:r>
            <a:rPr lang="ru-RU" dirty="0" smtClean="0"/>
            <a:t>Доктор</a:t>
          </a:r>
          <a:endParaRPr lang="ru-RU" dirty="0"/>
        </a:p>
      </dgm:t>
    </dgm:pt>
    <dgm:pt modelId="{8EAEE6EF-49D2-41C2-88DF-DE4500ABAFEA}" type="parTrans" cxnId="{12D595C4-0E2D-4A34-832E-FCCF8F4E2F23}">
      <dgm:prSet/>
      <dgm:spPr/>
      <dgm:t>
        <a:bodyPr/>
        <a:lstStyle/>
        <a:p>
          <a:endParaRPr lang="ru-RU"/>
        </a:p>
      </dgm:t>
    </dgm:pt>
    <dgm:pt modelId="{6A7002DE-FB7B-415E-8769-4ACAB9B8A66D}" type="sibTrans" cxnId="{12D595C4-0E2D-4A34-832E-FCCF8F4E2F23}">
      <dgm:prSet/>
      <dgm:spPr/>
      <dgm:t>
        <a:bodyPr/>
        <a:lstStyle/>
        <a:p>
          <a:endParaRPr lang="ru-RU"/>
        </a:p>
      </dgm:t>
    </dgm:pt>
    <dgm:pt modelId="{80C974D3-1135-4621-BEC5-B6823EF81DB5}">
      <dgm:prSet custT="1"/>
      <dgm:spPr/>
      <dgm:t>
        <a:bodyPr/>
        <a:lstStyle/>
        <a:p>
          <a:r>
            <a:rPr lang="ru-RU" sz="1600" dirty="0" smtClean="0"/>
            <a:t>навыки повседневного приобретения новых знаний, необходимых для профессиональной деятельности (проф.практика, бизнес-планирование, написание дипломной работы), способность обучения в магистратуре.</a:t>
          </a:r>
          <a:endParaRPr lang="ru-RU" sz="1600" dirty="0"/>
        </a:p>
      </dgm:t>
    </dgm:pt>
    <dgm:pt modelId="{268CC265-2ADA-46E3-AB47-1A8FEA8FFA61}" type="parTrans" cxnId="{20926D62-88BF-474D-8386-0B9B4313FA6C}">
      <dgm:prSet/>
      <dgm:spPr/>
      <dgm:t>
        <a:bodyPr/>
        <a:lstStyle/>
        <a:p>
          <a:endParaRPr lang="ru-RU"/>
        </a:p>
      </dgm:t>
    </dgm:pt>
    <dgm:pt modelId="{10BBB32B-3E86-4F4E-B1CE-D5A0848FEE85}" type="sibTrans" cxnId="{20926D62-88BF-474D-8386-0B9B4313FA6C}">
      <dgm:prSet/>
      <dgm:spPr/>
      <dgm:t>
        <a:bodyPr/>
        <a:lstStyle/>
        <a:p>
          <a:endParaRPr lang="ru-RU"/>
        </a:p>
      </dgm:t>
    </dgm:pt>
    <dgm:pt modelId="{E598DC4A-546A-4D5C-930D-230204ABA7AA}">
      <dgm:prSet custT="1"/>
      <dgm:spPr/>
      <dgm:t>
        <a:bodyPr/>
        <a:lstStyle/>
        <a:p>
          <a:r>
            <a:rPr lang="ru-RU" sz="1600" dirty="0" smtClean="0"/>
            <a:t>в способах обеспечения постоянного обновления знаний, расширения профессиональных навыков и умений в области экономической науки, продолжения образования в докторантуре.</a:t>
          </a:r>
          <a:endParaRPr lang="ru-RU" sz="1600" dirty="0"/>
        </a:p>
      </dgm:t>
    </dgm:pt>
    <dgm:pt modelId="{C17B8365-7BC6-4EA0-A09C-C27D1EE04F29}" type="parTrans" cxnId="{078295AD-4F0D-4982-B56E-59ECC7007354}">
      <dgm:prSet/>
      <dgm:spPr/>
      <dgm:t>
        <a:bodyPr/>
        <a:lstStyle/>
        <a:p>
          <a:endParaRPr lang="ru-RU"/>
        </a:p>
      </dgm:t>
    </dgm:pt>
    <dgm:pt modelId="{71B2F5F2-84E1-4010-B627-1E607C6C8337}" type="sibTrans" cxnId="{078295AD-4F0D-4982-B56E-59ECC7007354}">
      <dgm:prSet/>
      <dgm:spPr/>
      <dgm:t>
        <a:bodyPr/>
        <a:lstStyle/>
        <a:p>
          <a:endParaRPr lang="ru-RU"/>
        </a:p>
      </dgm:t>
    </dgm:pt>
    <dgm:pt modelId="{648F03C2-A045-43EE-AC3B-BDFB75B4CCDE}">
      <dgm:prSet custT="1"/>
      <dgm:spPr/>
      <dgm:t>
        <a:bodyPr/>
        <a:lstStyle/>
        <a:p>
          <a:r>
            <a:rPr lang="ru-RU" sz="1600" dirty="0" smtClean="0"/>
            <a:t>умение в постановке и решении теоретических и прикладных задач в научном исследовании в области экономики; </a:t>
          </a:r>
          <a:endParaRPr lang="ru-RU" sz="1600" dirty="0"/>
        </a:p>
      </dgm:t>
    </dgm:pt>
    <dgm:pt modelId="{A457BD1A-90BA-4F45-9D3D-210213EDF0E1}" type="parTrans" cxnId="{FD6D7241-63F7-4C90-AC06-60849C884665}">
      <dgm:prSet/>
      <dgm:spPr/>
      <dgm:t>
        <a:bodyPr/>
        <a:lstStyle/>
        <a:p>
          <a:endParaRPr lang="ru-RU"/>
        </a:p>
      </dgm:t>
    </dgm:pt>
    <dgm:pt modelId="{044183DD-5859-4A76-8BA2-9E83DCA08DBE}" type="sibTrans" cxnId="{FD6D7241-63F7-4C90-AC06-60849C884665}">
      <dgm:prSet/>
      <dgm:spPr/>
      <dgm:t>
        <a:bodyPr/>
        <a:lstStyle/>
        <a:p>
          <a:endParaRPr lang="ru-RU"/>
        </a:p>
      </dgm:t>
    </dgm:pt>
    <dgm:pt modelId="{AC401E46-C8FB-4ED7-B216-6F2E37BA6212}">
      <dgm:prSet custT="1"/>
      <dgm:spPr/>
      <dgm:t>
        <a:bodyPr/>
        <a:lstStyle/>
        <a:p>
          <a:r>
            <a:rPr lang="ru-RU" sz="1600" dirty="0" smtClean="0"/>
            <a:t>защита интеллектуальной собственности на научные открытия и разработки (НИР, исследовательская практика, защита ДИ).  </a:t>
          </a:r>
        </a:p>
      </dgm:t>
    </dgm:pt>
    <dgm:pt modelId="{6DB49051-6B1E-45A7-95E1-DBC546B840FF}" type="parTrans" cxnId="{7B3192F1-610C-4C29-9883-6E5413189A22}">
      <dgm:prSet/>
      <dgm:spPr/>
      <dgm:t>
        <a:bodyPr/>
        <a:lstStyle/>
        <a:p>
          <a:endParaRPr lang="ru-RU"/>
        </a:p>
      </dgm:t>
    </dgm:pt>
    <dgm:pt modelId="{6639CEF2-31B0-4DE2-904D-ADCA88D69493}" type="sibTrans" cxnId="{7B3192F1-610C-4C29-9883-6E5413189A22}">
      <dgm:prSet/>
      <dgm:spPr/>
      <dgm:t>
        <a:bodyPr/>
        <a:lstStyle/>
        <a:p>
          <a:endParaRPr lang="ru-RU"/>
        </a:p>
      </dgm:t>
    </dgm:pt>
    <dgm:pt modelId="{DD76A5DC-6315-4E75-A51C-B67B3CF3CAD3}" type="pres">
      <dgm:prSet presAssocID="{8700C894-01B2-4A36-BC43-3F813D73BD8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AE02-3DDF-4C79-A271-EE08CCB49CF2}" type="pres">
      <dgm:prSet presAssocID="{9E76CC2A-5C8D-4607-AE54-C3F4EEF42DE8}" presName="compNode" presStyleCnt="0"/>
      <dgm:spPr/>
    </dgm:pt>
    <dgm:pt modelId="{C64CD57C-A0EB-4791-87C6-95F28C75B981}" type="pres">
      <dgm:prSet presAssocID="{9E76CC2A-5C8D-4607-AE54-C3F4EEF42DE8}" presName="childRect" presStyleLbl="bgAcc1" presStyleIdx="0" presStyleCnt="3" custScaleY="236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368D6-28CC-4783-97BB-E81C9A2D9670}" type="pres">
      <dgm:prSet presAssocID="{9E76CC2A-5C8D-4607-AE54-C3F4EEF42DE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8F8DE-16D8-4863-ABD1-5D3D9053E4FE}" type="pres">
      <dgm:prSet presAssocID="{9E76CC2A-5C8D-4607-AE54-C3F4EEF42DE8}" presName="parentRect" presStyleLbl="alignNode1" presStyleIdx="0" presStyleCnt="3" custScaleY="63602" custLinFactY="22468" custLinFactNeighborX="-248" custLinFactNeighborY="100000"/>
      <dgm:spPr/>
      <dgm:t>
        <a:bodyPr/>
        <a:lstStyle/>
        <a:p>
          <a:endParaRPr lang="ru-RU"/>
        </a:p>
      </dgm:t>
    </dgm:pt>
    <dgm:pt modelId="{9988D042-6C07-4CC3-8780-24152C1E3E40}" type="pres">
      <dgm:prSet presAssocID="{9E76CC2A-5C8D-4607-AE54-C3F4EEF42DE8}" presName="adorn" presStyleLbl="fgAccFollowNode1" presStyleIdx="0" presStyleCnt="3" custScaleX="83635" custScaleY="83247" custLinFactNeighborX="854" custLinFactNeighborY="974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ECBCE1-6014-4F1C-8239-9C7382A87A70}" type="pres">
      <dgm:prSet presAssocID="{9B2EBBB4-8518-44A5-8429-B809B4A9F8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0EB0E3-5A87-4E71-8040-12CE1713F5DE}" type="pres">
      <dgm:prSet presAssocID="{64256C74-538A-41C8-8B5B-211CFB7F3D51}" presName="compNode" presStyleCnt="0"/>
      <dgm:spPr/>
    </dgm:pt>
    <dgm:pt modelId="{84CF678F-F237-402B-A321-881EE28EC402}" type="pres">
      <dgm:prSet presAssocID="{64256C74-538A-41C8-8B5B-211CFB7F3D51}" presName="childRect" presStyleLbl="bgAcc1" presStyleIdx="1" presStyleCnt="3" custScaleX="105775" custScaleY="230380" custLinFactNeighborX="3503" custLinFactNeighborY="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6509-D59F-4804-AA52-532B338F18B3}" type="pres">
      <dgm:prSet presAssocID="{64256C74-538A-41C8-8B5B-211CFB7F3D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0A95D-7E10-47FF-B73A-449C71E612CC}" type="pres">
      <dgm:prSet presAssocID="{64256C74-538A-41C8-8B5B-211CFB7F3D51}" presName="parentRect" presStyleLbl="alignNode1" presStyleIdx="1" presStyleCnt="3" custScaleX="106245" custScaleY="60820" custLinFactY="19012" custLinFactNeighborX="-116" custLinFactNeighborY="100000"/>
      <dgm:spPr/>
      <dgm:t>
        <a:bodyPr/>
        <a:lstStyle/>
        <a:p>
          <a:endParaRPr lang="ru-RU"/>
        </a:p>
      </dgm:t>
    </dgm:pt>
    <dgm:pt modelId="{9F7386AE-0609-4823-A56F-677CD5F4D552}" type="pres">
      <dgm:prSet presAssocID="{64256C74-538A-41C8-8B5B-211CFB7F3D51}" presName="adorn" presStyleLbl="fgAccFollowNode1" presStyleIdx="1" presStyleCnt="3" custScaleX="78503" custScaleY="66058" custLinFactNeighborX="2154" custLinFactNeighborY="899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BB6ECB-505C-4569-A567-D1323AA47F6E}" type="pres">
      <dgm:prSet presAssocID="{7C65D4A1-7D8E-4DFC-81E9-45035BABEA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874FF8-AA99-4933-9712-6294B54B61A1}" type="pres">
      <dgm:prSet presAssocID="{58166807-3225-4F59-AB9D-420B011B5E82}" presName="compNode" presStyleCnt="0"/>
      <dgm:spPr/>
    </dgm:pt>
    <dgm:pt modelId="{52458D1E-0848-48FA-8F95-91A1A9B2F799}" type="pres">
      <dgm:prSet presAssocID="{58166807-3225-4F59-AB9D-420B011B5E82}" presName="childRect" presStyleLbl="bgAcc1" presStyleIdx="2" presStyleCnt="3" custScaleY="236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6C0C8-E779-47D2-8B6F-C6CB082BD5A9}" type="pres">
      <dgm:prSet presAssocID="{58166807-3225-4F59-AB9D-420B011B5E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72BC-2DAB-48C7-A2BA-1F1213F2035D}" type="pres">
      <dgm:prSet presAssocID="{58166807-3225-4F59-AB9D-420B011B5E82}" presName="parentRect" presStyleLbl="alignNode1" presStyleIdx="2" presStyleCnt="3" custScaleY="70504" custLinFactY="15280" custLinFactNeighborX="152" custLinFactNeighborY="100000"/>
      <dgm:spPr/>
      <dgm:t>
        <a:bodyPr/>
        <a:lstStyle/>
        <a:p>
          <a:endParaRPr lang="ru-RU"/>
        </a:p>
      </dgm:t>
    </dgm:pt>
    <dgm:pt modelId="{4ED7794B-4276-4093-82C2-6576843AA5FE}" type="pres">
      <dgm:prSet presAssocID="{58166807-3225-4F59-AB9D-420B011B5E82}" presName="adorn" presStyleLbl="fgAccFollowNode1" presStyleIdx="2" presStyleCnt="3" custScaleX="81333" custScaleY="64570" custLinFactNeighborX="-3186" custLinFactNeighborY="870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B3192F1-610C-4C29-9883-6E5413189A22}" srcId="{58166807-3225-4F59-AB9D-420B011B5E82}" destId="{AC401E46-C8FB-4ED7-B216-6F2E37BA6212}" srcOrd="1" destOrd="0" parTransId="{6DB49051-6B1E-45A7-95E1-DBC546B840FF}" sibTransId="{6639CEF2-31B0-4DE2-904D-ADCA88D69493}"/>
    <dgm:cxn modelId="{6C331256-CD5D-4E12-8203-1AA93304108E}" type="presOf" srcId="{AC401E46-C8FB-4ED7-B216-6F2E37BA6212}" destId="{52458D1E-0848-48FA-8F95-91A1A9B2F799}" srcOrd="0" destOrd="1" presId="urn:microsoft.com/office/officeart/2005/8/layout/bList2#1"/>
    <dgm:cxn modelId="{86DC1B17-316E-4638-9B91-D8E0267E8074}" srcId="{8700C894-01B2-4A36-BC43-3F813D73BD8F}" destId="{64256C74-538A-41C8-8B5B-211CFB7F3D51}" srcOrd="1" destOrd="0" parTransId="{AABB4381-CF5A-4E52-A59F-6172829C62FA}" sibTransId="{7C65D4A1-7D8E-4DFC-81E9-45035BABEA2E}"/>
    <dgm:cxn modelId="{EC8444DE-5FBA-4266-9610-D6CFF2E49F31}" type="presOf" srcId="{80C974D3-1135-4621-BEC5-B6823EF81DB5}" destId="{C64CD57C-A0EB-4791-87C6-95F28C75B981}" srcOrd="0" destOrd="0" presId="urn:microsoft.com/office/officeart/2005/8/layout/bList2#1"/>
    <dgm:cxn modelId="{895629C6-E77F-4CFA-8E9A-1CB29F882036}" type="presOf" srcId="{8700C894-01B2-4A36-BC43-3F813D73BD8F}" destId="{DD76A5DC-6315-4E75-A51C-B67B3CF3CAD3}" srcOrd="0" destOrd="0" presId="urn:microsoft.com/office/officeart/2005/8/layout/bList2#1"/>
    <dgm:cxn modelId="{148CC26B-ADF1-493F-8F8F-966753F13C73}" type="presOf" srcId="{E598DC4A-546A-4D5C-930D-230204ABA7AA}" destId="{84CF678F-F237-402B-A321-881EE28EC402}" srcOrd="0" destOrd="0" presId="urn:microsoft.com/office/officeart/2005/8/layout/bList2#1"/>
    <dgm:cxn modelId="{F189884C-3C11-4172-BD83-05BA10FD3725}" srcId="{8700C894-01B2-4A36-BC43-3F813D73BD8F}" destId="{9E76CC2A-5C8D-4607-AE54-C3F4EEF42DE8}" srcOrd="0" destOrd="0" parTransId="{082A04AD-BE61-4539-A351-F287828206CF}" sibTransId="{9B2EBBB4-8518-44A5-8429-B809B4A9F850}"/>
    <dgm:cxn modelId="{724637C0-F350-4638-A19C-B0A6CBE45205}" type="presOf" srcId="{648F03C2-A045-43EE-AC3B-BDFB75B4CCDE}" destId="{52458D1E-0848-48FA-8F95-91A1A9B2F799}" srcOrd="0" destOrd="0" presId="urn:microsoft.com/office/officeart/2005/8/layout/bList2#1"/>
    <dgm:cxn modelId="{54CDF1C4-8E2A-4E2D-BB85-529E02B049A6}" type="presOf" srcId="{7C65D4A1-7D8E-4DFC-81E9-45035BABEA2E}" destId="{88BB6ECB-505C-4569-A567-D1323AA47F6E}" srcOrd="0" destOrd="0" presId="urn:microsoft.com/office/officeart/2005/8/layout/bList2#1"/>
    <dgm:cxn modelId="{078295AD-4F0D-4982-B56E-59ECC7007354}" srcId="{64256C74-538A-41C8-8B5B-211CFB7F3D51}" destId="{E598DC4A-546A-4D5C-930D-230204ABA7AA}" srcOrd="0" destOrd="0" parTransId="{C17B8365-7BC6-4EA0-A09C-C27D1EE04F29}" sibTransId="{71B2F5F2-84E1-4010-B627-1E607C6C8337}"/>
    <dgm:cxn modelId="{222FE32F-B3D8-47E4-9416-77BE2C59F895}" type="presOf" srcId="{9E76CC2A-5C8D-4607-AE54-C3F4EEF42DE8}" destId="{4CF8F8DE-16D8-4863-ABD1-5D3D9053E4FE}" srcOrd="1" destOrd="0" presId="urn:microsoft.com/office/officeart/2005/8/layout/bList2#1"/>
    <dgm:cxn modelId="{20926D62-88BF-474D-8386-0B9B4313FA6C}" srcId="{9E76CC2A-5C8D-4607-AE54-C3F4EEF42DE8}" destId="{80C974D3-1135-4621-BEC5-B6823EF81DB5}" srcOrd="0" destOrd="0" parTransId="{268CC265-2ADA-46E3-AB47-1A8FEA8FFA61}" sibTransId="{10BBB32B-3E86-4F4E-B1CE-D5A0848FEE85}"/>
    <dgm:cxn modelId="{C92BBEA0-10C5-4E95-AB81-7260B3933ACB}" type="presOf" srcId="{9B2EBBB4-8518-44A5-8429-B809B4A9F850}" destId="{EBECBCE1-6014-4F1C-8239-9C7382A87A70}" srcOrd="0" destOrd="0" presId="urn:microsoft.com/office/officeart/2005/8/layout/bList2#1"/>
    <dgm:cxn modelId="{22A546EF-361C-40FE-B83A-5EC071CC91D6}" type="presOf" srcId="{58166807-3225-4F59-AB9D-420B011B5E82}" destId="{A756C0C8-E779-47D2-8B6F-C6CB082BD5A9}" srcOrd="0" destOrd="0" presId="urn:microsoft.com/office/officeart/2005/8/layout/bList2#1"/>
    <dgm:cxn modelId="{12D595C4-0E2D-4A34-832E-FCCF8F4E2F23}" srcId="{8700C894-01B2-4A36-BC43-3F813D73BD8F}" destId="{58166807-3225-4F59-AB9D-420B011B5E82}" srcOrd="2" destOrd="0" parTransId="{8EAEE6EF-49D2-41C2-88DF-DE4500ABAFEA}" sibTransId="{6A7002DE-FB7B-415E-8769-4ACAB9B8A66D}"/>
    <dgm:cxn modelId="{1DE842B6-64BB-4169-B5D4-98C9F5FAFC8E}" type="presOf" srcId="{64256C74-538A-41C8-8B5B-211CFB7F3D51}" destId="{D7096509-D59F-4804-AA52-532B338F18B3}" srcOrd="0" destOrd="0" presId="urn:microsoft.com/office/officeart/2005/8/layout/bList2#1"/>
    <dgm:cxn modelId="{F535B785-C6DA-4B08-8866-7EE02B369B0B}" type="presOf" srcId="{9E76CC2A-5C8D-4607-AE54-C3F4EEF42DE8}" destId="{B0F368D6-28CC-4783-97BB-E81C9A2D9670}" srcOrd="0" destOrd="0" presId="urn:microsoft.com/office/officeart/2005/8/layout/bList2#1"/>
    <dgm:cxn modelId="{1129DA01-37E0-4B60-9493-70251DE64BF6}" type="presOf" srcId="{58166807-3225-4F59-AB9D-420B011B5E82}" destId="{35B772BC-2DAB-48C7-A2BA-1F1213F2035D}" srcOrd="1" destOrd="0" presId="urn:microsoft.com/office/officeart/2005/8/layout/bList2#1"/>
    <dgm:cxn modelId="{7DCCDD6C-AB37-43E3-949D-4085A1F88207}" type="presOf" srcId="{64256C74-538A-41C8-8B5B-211CFB7F3D51}" destId="{7C60A95D-7E10-47FF-B73A-449C71E612CC}" srcOrd="1" destOrd="0" presId="urn:microsoft.com/office/officeart/2005/8/layout/bList2#1"/>
    <dgm:cxn modelId="{FD6D7241-63F7-4C90-AC06-60849C884665}" srcId="{58166807-3225-4F59-AB9D-420B011B5E82}" destId="{648F03C2-A045-43EE-AC3B-BDFB75B4CCDE}" srcOrd="0" destOrd="0" parTransId="{A457BD1A-90BA-4F45-9D3D-210213EDF0E1}" sibTransId="{044183DD-5859-4A76-8BA2-9E83DCA08DBE}"/>
    <dgm:cxn modelId="{FABFC5CA-9D19-4A93-A464-2FA0558471E6}" type="presParOf" srcId="{DD76A5DC-6315-4E75-A51C-B67B3CF3CAD3}" destId="{0EAFAE02-3DDF-4C79-A271-EE08CCB49CF2}" srcOrd="0" destOrd="0" presId="urn:microsoft.com/office/officeart/2005/8/layout/bList2#1"/>
    <dgm:cxn modelId="{54C5C823-D34B-4C79-A8FF-E9BB0F001BA8}" type="presParOf" srcId="{0EAFAE02-3DDF-4C79-A271-EE08CCB49CF2}" destId="{C64CD57C-A0EB-4791-87C6-95F28C75B981}" srcOrd="0" destOrd="0" presId="urn:microsoft.com/office/officeart/2005/8/layout/bList2#1"/>
    <dgm:cxn modelId="{900EC842-A371-4544-81D1-ACFD5C2EF4E7}" type="presParOf" srcId="{0EAFAE02-3DDF-4C79-A271-EE08CCB49CF2}" destId="{B0F368D6-28CC-4783-97BB-E81C9A2D9670}" srcOrd="1" destOrd="0" presId="urn:microsoft.com/office/officeart/2005/8/layout/bList2#1"/>
    <dgm:cxn modelId="{22EAD597-A703-47DB-9436-F6CB46B13C8F}" type="presParOf" srcId="{0EAFAE02-3DDF-4C79-A271-EE08CCB49CF2}" destId="{4CF8F8DE-16D8-4863-ABD1-5D3D9053E4FE}" srcOrd="2" destOrd="0" presId="urn:microsoft.com/office/officeart/2005/8/layout/bList2#1"/>
    <dgm:cxn modelId="{91A8DFA1-5934-46FC-B3C1-C158C186B9AD}" type="presParOf" srcId="{0EAFAE02-3DDF-4C79-A271-EE08CCB49CF2}" destId="{9988D042-6C07-4CC3-8780-24152C1E3E40}" srcOrd="3" destOrd="0" presId="urn:microsoft.com/office/officeart/2005/8/layout/bList2#1"/>
    <dgm:cxn modelId="{6EA99FFF-D21A-40EC-A772-BAE4905D9679}" type="presParOf" srcId="{DD76A5DC-6315-4E75-A51C-B67B3CF3CAD3}" destId="{EBECBCE1-6014-4F1C-8239-9C7382A87A70}" srcOrd="1" destOrd="0" presId="urn:microsoft.com/office/officeart/2005/8/layout/bList2#1"/>
    <dgm:cxn modelId="{35E3118F-8063-4BDD-A5B1-FE523381AE86}" type="presParOf" srcId="{DD76A5DC-6315-4E75-A51C-B67B3CF3CAD3}" destId="{0A0EB0E3-5A87-4E71-8040-12CE1713F5DE}" srcOrd="2" destOrd="0" presId="urn:microsoft.com/office/officeart/2005/8/layout/bList2#1"/>
    <dgm:cxn modelId="{4101E9FF-6FEA-45A7-BD0B-60EF8A58ED45}" type="presParOf" srcId="{0A0EB0E3-5A87-4E71-8040-12CE1713F5DE}" destId="{84CF678F-F237-402B-A321-881EE28EC402}" srcOrd="0" destOrd="0" presId="urn:microsoft.com/office/officeart/2005/8/layout/bList2#1"/>
    <dgm:cxn modelId="{0045BD46-B986-4476-B4D3-B21194FFF76A}" type="presParOf" srcId="{0A0EB0E3-5A87-4E71-8040-12CE1713F5DE}" destId="{D7096509-D59F-4804-AA52-532B338F18B3}" srcOrd="1" destOrd="0" presId="urn:microsoft.com/office/officeart/2005/8/layout/bList2#1"/>
    <dgm:cxn modelId="{E2B9F6F0-8CEF-4A1F-9C6F-2D6C1A80CA4D}" type="presParOf" srcId="{0A0EB0E3-5A87-4E71-8040-12CE1713F5DE}" destId="{7C60A95D-7E10-47FF-B73A-449C71E612CC}" srcOrd="2" destOrd="0" presId="urn:microsoft.com/office/officeart/2005/8/layout/bList2#1"/>
    <dgm:cxn modelId="{3E6FB1E0-3455-4DFB-8CE0-0CA5C196CBC8}" type="presParOf" srcId="{0A0EB0E3-5A87-4E71-8040-12CE1713F5DE}" destId="{9F7386AE-0609-4823-A56F-677CD5F4D552}" srcOrd="3" destOrd="0" presId="urn:microsoft.com/office/officeart/2005/8/layout/bList2#1"/>
    <dgm:cxn modelId="{AA20D334-8892-49C9-A092-8861B8BA367C}" type="presParOf" srcId="{DD76A5DC-6315-4E75-A51C-B67B3CF3CAD3}" destId="{88BB6ECB-505C-4569-A567-D1323AA47F6E}" srcOrd="3" destOrd="0" presId="urn:microsoft.com/office/officeart/2005/8/layout/bList2#1"/>
    <dgm:cxn modelId="{57BA3E7C-F13E-479B-B4E1-14ACE03E51A9}" type="presParOf" srcId="{DD76A5DC-6315-4E75-A51C-B67B3CF3CAD3}" destId="{15874FF8-AA99-4933-9712-6294B54B61A1}" srcOrd="4" destOrd="0" presId="urn:microsoft.com/office/officeart/2005/8/layout/bList2#1"/>
    <dgm:cxn modelId="{BCC80F21-D096-4A44-B2BB-067A562FD3A6}" type="presParOf" srcId="{15874FF8-AA99-4933-9712-6294B54B61A1}" destId="{52458D1E-0848-48FA-8F95-91A1A9B2F799}" srcOrd="0" destOrd="0" presId="urn:microsoft.com/office/officeart/2005/8/layout/bList2#1"/>
    <dgm:cxn modelId="{560DF98D-F232-4756-ADC3-F0E4C797CD38}" type="presParOf" srcId="{15874FF8-AA99-4933-9712-6294B54B61A1}" destId="{A756C0C8-E779-47D2-8B6F-C6CB082BD5A9}" srcOrd="1" destOrd="0" presId="urn:microsoft.com/office/officeart/2005/8/layout/bList2#1"/>
    <dgm:cxn modelId="{0A0185FF-3F56-4350-A9E5-931703A10F0A}" type="presParOf" srcId="{15874FF8-AA99-4933-9712-6294B54B61A1}" destId="{35B772BC-2DAB-48C7-A2BA-1F1213F2035D}" srcOrd="2" destOrd="0" presId="urn:microsoft.com/office/officeart/2005/8/layout/bList2#1"/>
    <dgm:cxn modelId="{5CDEA0E7-CEDA-45A7-8E43-E09680617E18}" type="presParOf" srcId="{15874FF8-AA99-4933-9712-6294B54B61A1}" destId="{4ED7794B-4276-4093-82C2-6576843AA5FE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7D8E51-921F-423F-A4DE-10B72EA7C85E}" type="doc">
      <dgm:prSet loTypeId="urn:microsoft.com/office/officeart/2008/layout/VerticalCurvedList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F50B6C21-BDC1-418E-8D3A-59C8CF1E967E}">
      <dgm:prSet phldrT="[Текст]"/>
      <dgm:spPr/>
      <dgm:t>
        <a:bodyPr/>
        <a:lstStyle/>
        <a:p>
          <a:r>
            <a:rPr lang="ru-RU" dirty="0" smtClean="0"/>
            <a:t>квалификации по завершению первого цикла высшего образования: 180-240 кредитов</a:t>
          </a:r>
          <a:endParaRPr lang="ru-RU" dirty="0"/>
        </a:p>
      </dgm:t>
    </dgm:pt>
    <dgm:pt modelId="{025D3E89-EE09-4408-A8DB-ACA914068231}" type="parTrans" cxnId="{9C3D434C-242F-46F7-98E9-7AC0ADC4BF18}">
      <dgm:prSet/>
      <dgm:spPr/>
      <dgm:t>
        <a:bodyPr/>
        <a:lstStyle/>
        <a:p>
          <a:endParaRPr lang="ru-RU"/>
        </a:p>
      </dgm:t>
    </dgm:pt>
    <dgm:pt modelId="{03426D0B-0974-40D8-8C24-66723AA1A17E}" type="sibTrans" cxnId="{9C3D434C-242F-46F7-98E9-7AC0ADC4BF18}">
      <dgm:prSet/>
      <dgm:spPr/>
      <dgm:t>
        <a:bodyPr/>
        <a:lstStyle/>
        <a:p>
          <a:endParaRPr lang="ru-RU"/>
        </a:p>
      </dgm:t>
    </dgm:pt>
    <dgm:pt modelId="{CE82E21E-D08D-4F65-B697-3200B183EF90}">
      <dgm:prSet phldrT="[Текст]"/>
      <dgm:spPr/>
      <dgm:t>
        <a:bodyPr/>
        <a:lstStyle/>
        <a:p>
          <a:r>
            <a:rPr lang="ru-RU" dirty="0" smtClean="0"/>
            <a:t>квалификации по завершению второго цикла высшего образования: 90-120 кредитов</a:t>
          </a:r>
          <a:endParaRPr lang="ru-RU" dirty="0"/>
        </a:p>
      </dgm:t>
    </dgm:pt>
    <dgm:pt modelId="{B67EFB83-88A7-4322-B8AB-338F7C7D2923}" type="parTrans" cxnId="{AB77767E-629D-4E4B-9C54-C9D499A16FA0}">
      <dgm:prSet/>
      <dgm:spPr/>
      <dgm:t>
        <a:bodyPr/>
        <a:lstStyle/>
        <a:p>
          <a:endParaRPr lang="ru-RU"/>
        </a:p>
      </dgm:t>
    </dgm:pt>
    <dgm:pt modelId="{0BC28FF6-248E-479D-85D5-D89B45D59AC3}" type="sibTrans" cxnId="{AB77767E-629D-4E4B-9C54-C9D499A16FA0}">
      <dgm:prSet/>
      <dgm:spPr/>
      <dgm:t>
        <a:bodyPr/>
        <a:lstStyle/>
        <a:p>
          <a:endParaRPr lang="ru-RU"/>
        </a:p>
      </dgm:t>
    </dgm:pt>
    <dgm:pt modelId="{2D710A95-1A4E-4F74-BA8F-B14EB0AA2734}">
      <dgm:prSet phldrT="[Текст]"/>
      <dgm:spPr/>
      <dgm:t>
        <a:bodyPr/>
        <a:lstStyle/>
        <a:p>
          <a:r>
            <a:rPr lang="ru-RU" dirty="0" smtClean="0"/>
            <a:t>Квалификации по завершению третьего цикла высшего образования: не регламентирован</a:t>
          </a:r>
          <a:endParaRPr lang="ru-RU" dirty="0"/>
        </a:p>
      </dgm:t>
    </dgm:pt>
    <dgm:pt modelId="{1532F616-13AA-4CCC-8C77-934CBA4A6543}" type="parTrans" cxnId="{027AA2B0-7BDF-4693-AD0F-A7EEDD839B98}">
      <dgm:prSet/>
      <dgm:spPr/>
      <dgm:t>
        <a:bodyPr/>
        <a:lstStyle/>
        <a:p>
          <a:endParaRPr lang="ru-RU"/>
        </a:p>
      </dgm:t>
    </dgm:pt>
    <dgm:pt modelId="{F8B0D3F6-A8D6-4C7A-9A24-905460B0229C}" type="sibTrans" cxnId="{027AA2B0-7BDF-4693-AD0F-A7EEDD839B98}">
      <dgm:prSet/>
      <dgm:spPr/>
      <dgm:t>
        <a:bodyPr/>
        <a:lstStyle/>
        <a:p>
          <a:endParaRPr lang="ru-RU"/>
        </a:p>
      </dgm:t>
    </dgm:pt>
    <dgm:pt modelId="{11A8E2E0-9ADF-4C29-B314-951B397BD24C}" type="pres">
      <dgm:prSet presAssocID="{7E7D8E51-921F-423F-A4DE-10B72EA7C8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F548ECC-EE1B-49B1-98F1-4AE9A60CC392}" type="pres">
      <dgm:prSet presAssocID="{7E7D8E51-921F-423F-A4DE-10B72EA7C85E}" presName="Name1" presStyleCnt="0"/>
      <dgm:spPr/>
    </dgm:pt>
    <dgm:pt modelId="{77B413F6-8C63-4C78-AA38-73462243B7EA}" type="pres">
      <dgm:prSet presAssocID="{7E7D8E51-921F-423F-A4DE-10B72EA7C85E}" presName="cycle" presStyleCnt="0"/>
      <dgm:spPr/>
    </dgm:pt>
    <dgm:pt modelId="{DDC4DAB5-0D95-4FA3-AFE5-BDF77EE68224}" type="pres">
      <dgm:prSet presAssocID="{7E7D8E51-921F-423F-A4DE-10B72EA7C85E}" presName="srcNode" presStyleLbl="node1" presStyleIdx="0" presStyleCnt="3"/>
      <dgm:spPr/>
    </dgm:pt>
    <dgm:pt modelId="{7D1C7865-C6B3-412A-8F8B-69ED6DEEA7EE}" type="pres">
      <dgm:prSet presAssocID="{7E7D8E51-921F-423F-A4DE-10B72EA7C85E}" presName="conn" presStyleLbl="parChTrans1D2" presStyleIdx="0" presStyleCnt="1"/>
      <dgm:spPr/>
      <dgm:t>
        <a:bodyPr/>
        <a:lstStyle/>
        <a:p>
          <a:endParaRPr lang="ru-RU"/>
        </a:p>
      </dgm:t>
    </dgm:pt>
    <dgm:pt modelId="{A6883500-627F-40F3-ADC7-79EEEF0CD434}" type="pres">
      <dgm:prSet presAssocID="{7E7D8E51-921F-423F-A4DE-10B72EA7C85E}" presName="extraNode" presStyleLbl="node1" presStyleIdx="0" presStyleCnt="3"/>
      <dgm:spPr/>
    </dgm:pt>
    <dgm:pt modelId="{0D7A5AEB-7B98-42FF-8E7C-FD793D3C6BD1}" type="pres">
      <dgm:prSet presAssocID="{7E7D8E51-921F-423F-A4DE-10B72EA7C85E}" presName="dstNode" presStyleLbl="node1" presStyleIdx="0" presStyleCnt="3"/>
      <dgm:spPr/>
    </dgm:pt>
    <dgm:pt modelId="{4A9DE238-12D1-4CE2-9257-EDF708085192}" type="pres">
      <dgm:prSet presAssocID="{F50B6C21-BDC1-418E-8D3A-59C8CF1E967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065D0-4AE4-47E4-AEF5-8A7C00932145}" type="pres">
      <dgm:prSet presAssocID="{F50B6C21-BDC1-418E-8D3A-59C8CF1E967E}" presName="accent_1" presStyleCnt="0"/>
      <dgm:spPr/>
    </dgm:pt>
    <dgm:pt modelId="{A8C7357D-F2CD-4A34-B268-F418180F4A55}" type="pres">
      <dgm:prSet presAssocID="{F50B6C21-BDC1-418E-8D3A-59C8CF1E967E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9B0E9CCE-B58C-4B12-9C86-A8E60F7800F9}" type="pres">
      <dgm:prSet presAssocID="{CE82E21E-D08D-4F65-B697-3200B183EF9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167B0-3567-4ADF-9CD9-DC956083E601}" type="pres">
      <dgm:prSet presAssocID="{CE82E21E-D08D-4F65-B697-3200B183EF90}" presName="accent_2" presStyleCnt="0"/>
      <dgm:spPr/>
    </dgm:pt>
    <dgm:pt modelId="{4CE08992-F4FE-4177-9C97-CFD23C7853CC}" type="pres">
      <dgm:prSet presAssocID="{CE82E21E-D08D-4F65-B697-3200B183EF90}" presName="accentRepeatNode" presStyleLbl="solidFgAcc1" presStyleIdx="1" presStyleCnt="3"/>
      <dgm:spPr/>
    </dgm:pt>
    <dgm:pt modelId="{56754A99-82C8-440D-9DFA-5BBA74317B56}" type="pres">
      <dgm:prSet presAssocID="{2D710A95-1A4E-4F74-BA8F-B14EB0AA273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FD0B2-4758-44B2-82C8-287D5936EEB8}" type="pres">
      <dgm:prSet presAssocID="{2D710A95-1A4E-4F74-BA8F-B14EB0AA2734}" presName="accent_3" presStyleCnt="0"/>
      <dgm:spPr/>
    </dgm:pt>
    <dgm:pt modelId="{154540CB-ACE1-4BA2-81FC-6FB5C0B68191}" type="pres">
      <dgm:prSet presAssocID="{2D710A95-1A4E-4F74-BA8F-B14EB0AA2734}" presName="accentRepeatNode" presStyleLbl="solidFgAcc1" presStyleIdx="2" presStyleCnt="3"/>
      <dgm:spPr/>
    </dgm:pt>
  </dgm:ptLst>
  <dgm:cxnLst>
    <dgm:cxn modelId="{08F5F2D3-F175-489A-AB43-0E0CC366F3FC}" type="presOf" srcId="{7E7D8E51-921F-423F-A4DE-10B72EA7C85E}" destId="{11A8E2E0-9ADF-4C29-B314-951B397BD24C}" srcOrd="0" destOrd="0" presId="urn:microsoft.com/office/officeart/2008/layout/VerticalCurvedList"/>
    <dgm:cxn modelId="{9C3D434C-242F-46F7-98E9-7AC0ADC4BF18}" srcId="{7E7D8E51-921F-423F-A4DE-10B72EA7C85E}" destId="{F50B6C21-BDC1-418E-8D3A-59C8CF1E967E}" srcOrd="0" destOrd="0" parTransId="{025D3E89-EE09-4408-A8DB-ACA914068231}" sibTransId="{03426D0B-0974-40D8-8C24-66723AA1A17E}"/>
    <dgm:cxn modelId="{DDF84BFA-45B7-47D1-A76E-BBA732FD0159}" type="presOf" srcId="{CE82E21E-D08D-4F65-B697-3200B183EF90}" destId="{9B0E9CCE-B58C-4B12-9C86-A8E60F7800F9}" srcOrd="0" destOrd="0" presId="urn:microsoft.com/office/officeart/2008/layout/VerticalCurvedList"/>
    <dgm:cxn modelId="{AB77767E-629D-4E4B-9C54-C9D499A16FA0}" srcId="{7E7D8E51-921F-423F-A4DE-10B72EA7C85E}" destId="{CE82E21E-D08D-4F65-B697-3200B183EF90}" srcOrd="1" destOrd="0" parTransId="{B67EFB83-88A7-4322-B8AB-338F7C7D2923}" sibTransId="{0BC28FF6-248E-479D-85D5-D89B45D59AC3}"/>
    <dgm:cxn modelId="{1ADDDA70-B761-4D9E-8577-A86C4608828E}" type="presOf" srcId="{03426D0B-0974-40D8-8C24-66723AA1A17E}" destId="{7D1C7865-C6B3-412A-8F8B-69ED6DEEA7EE}" srcOrd="0" destOrd="0" presId="urn:microsoft.com/office/officeart/2008/layout/VerticalCurvedList"/>
    <dgm:cxn modelId="{6DF69DA2-CC2A-4D34-BFAE-D22077F895EA}" type="presOf" srcId="{2D710A95-1A4E-4F74-BA8F-B14EB0AA2734}" destId="{56754A99-82C8-440D-9DFA-5BBA74317B56}" srcOrd="0" destOrd="0" presId="urn:microsoft.com/office/officeart/2008/layout/VerticalCurvedList"/>
    <dgm:cxn modelId="{027AA2B0-7BDF-4693-AD0F-A7EEDD839B98}" srcId="{7E7D8E51-921F-423F-A4DE-10B72EA7C85E}" destId="{2D710A95-1A4E-4F74-BA8F-B14EB0AA2734}" srcOrd="2" destOrd="0" parTransId="{1532F616-13AA-4CCC-8C77-934CBA4A6543}" sibTransId="{F8B0D3F6-A8D6-4C7A-9A24-905460B0229C}"/>
    <dgm:cxn modelId="{1C1EB795-3F2A-4016-9038-8D5B72D568F8}" type="presOf" srcId="{F50B6C21-BDC1-418E-8D3A-59C8CF1E967E}" destId="{4A9DE238-12D1-4CE2-9257-EDF708085192}" srcOrd="0" destOrd="0" presId="urn:microsoft.com/office/officeart/2008/layout/VerticalCurvedList"/>
    <dgm:cxn modelId="{BFC5F674-6D03-4317-BC44-C50BD00A3DB0}" type="presParOf" srcId="{11A8E2E0-9ADF-4C29-B314-951B397BD24C}" destId="{CF548ECC-EE1B-49B1-98F1-4AE9A60CC392}" srcOrd="0" destOrd="0" presId="urn:microsoft.com/office/officeart/2008/layout/VerticalCurvedList"/>
    <dgm:cxn modelId="{58745AFE-2785-4BB4-AD0B-A351699284B8}" type="presParOf" srcId="{CF548ECC-EE1B-49B1-98F1-4AE9A60CC392}" destId="{77B413F6-8C63-4C78-AA38-73462243B7EA}" srcOrd="0" destOrd="0" presId="urn:microsoft.com/office/officeart/2008/layout/VerticalCurvedList"/>
    <dgm:cxn modelId="{FE615D64-B098-46CD-8E4E-DA86BC4002E0}" type="presParOf" srcId="{77B413F6-8C63-4C78-AA38-73462243B7EA}" destId="{DDC4DAB5-0D95-4FA3-AFE5-BDF77EE68224}" srcOrd="0" destOrd="0" presId="urn:microsoft.com/office/officeart/2008/layout/VerticalCurvedList"/>
    <dgm:cxn modelId="{998BFFFB-373A-41E6-9E9B-7F16C8A56331}" type="presParOf" srcId="{77B413F6-8C63-4C78-AA38-73462243B7EA}" destId="{7D1C7865-C6B3-412A-8F8B-69ED6DEEA7EE}" srcOrd="1" destOrd="0" presId="urn:microsoft.com/office/officeart/2008/layout/VerticalCurvedList"/>
    <dgm:cxn modelId="{5E11B388-160B-4EAA-8093-6CDA38B623BA}" type="presParOf" srcId="{77B413F6-8C63-4C78-AA38-73462243B7EA}" destId="{A6883500-627F-40F3-ADC7-79EEEF0CD434}" srcOrd="2" destOrd="0" presId="urn:microsoft.com/office/officeart/2008/layout/VerticalCurvedList"/>
    <dgm:cxn modelId="{2E7EB7EC-AF16-460C-ABBD-E121B110D556}" type="presParOf" srcId="{77B413F6-8C63-4C78-AA38-73462243B7EA}" destId="{0D7A5AEB-7B98-42FF-8E7C-FD793D3C6BD1}" srcOrd="3" destOrd="0" presId="urn:microsoft.com/office/officeart/2008/layout/VerticalCurvedList"/>
    <dgm:cxn modelId="{C01A9A70-72D6-4E13-A6C4-DC399EC96083}" type="presParOf" srcId="{CF548ECC-EE1B-49B1-98F1-4AE9A60CC392}" destId="{4A9DE238-12D1-4CE2-9257-EDF708085192}" srcOrd="1" destOrd="0" presId="urn:microsoft.com/office/officeart/2008/layout/VerticalCurvedList"/>
    <dgm:cxn modelId="{735BF526-D8B6-46BC-B763-9CE3157B3AE7}" type="presParOf" srcId="{CF548ECC-EE1B-49B1-98F1-4AE9A60CC392}" destId="{47A065D0-4AE4-47E4-AEF5-8A7C00932145}" srcOrd="2" destOrd="0" presId="urn:microsoft.com/office/officeart/2008/layout/VerticalCurvedList"/>
    <dgm:cxn modelId="{46DF4303-D65D-44D5-A59A-39C55B2480BF}" type="presParOf" srcId="{47A065D0-4AE4-47E4-AEF5-8A7C00932145}" destId="{A8C7357D-F2CD-4A34-B268-F418180F4A55}" srcOrd="0" destOrd="0" presId="urn:microsoft.com/office/officeart/2008/layout/VerticalCurvedList"/>
    <dgm:cxn modelId="{49842503-857C-4764-97D9-B61EE2BF6F2C}" type="presParOf" srcId="{CF548ECC-EE1B-49B1-98F1-4AE9A60CC392}" destId="{9B0E9CCE-B58C-4B12-9C86-A8E60F7800F9}" srcOrd="3" destOrd="0" presId="urn:microsoft.com/office/officeart/2008/layout/VerticalCurvedList"/>
    <dgm:cxn modelId="{83E9FB13-A677-4469-9F8C-2CCFE00B0B08}" type="presParOf" srcId="{CF548ECC-EE1B-49B1-98F1-4AE9A60CC392}" destId="{770167B0-3567-4ADF-9CD9-DC956083E601}" srcOrd="4" destOrd="0" presId="urn:microsoft.com/office/officeart/2008/layout/VerticalCurvedList"/>
    <dgm:cxn modelId="{9D0C3730-65ED-40E2-A371-D1335EA84E3A}" type="presParOf" srcId="{770167B0-3567-4ADF-9CD9-DC956083E601}" destId="{4CE08992-F4FE-4177-9C97-CFD23C7853CC}" srcOrd="0" destOrd="0" presId="urn:microsoft.com/office/officeart/2008/layout/VerticalCurvedList"/>
    <dgm:cxn modelId="{5FBB49B0-9574-4830-9DE6-89C2F481F530}" type="presParOf" srcId="{CF548ECC-EE1B-49B1-98F1-4AE9A60CC392}" destId="{56754A99-82C8-440D-9DFA-5BBA74317B56}" srcOrd="5" destOrd="0" presId="urn:microsoft.com/office/officeart/2008/layout/VerticalCurvedList"/>
    <dgm:cxn modelId="{C34AE3CB-D354-4C72-A242-50171201343B}" type="presParOf" srcId="{CF548ECC-EE1B-49B1-98F1-4AE9A60CC392}" destId="{D67FD0B2-4758-44B2-82C8-287D5936EEB8}" srcOrd="6" destOrd="0" presId="urn:microsoft.com/office/officeart/2008/layout/VerticalCurvedList"/>
    <dgm:cxn modelId="{0AC6D812-911A-431B-8C5E-4FFF02E655F8}" type="presParOf" srcId="{D67FD0B2-4758-44B2-82C8-287D5936EEB8}" destId="{154540CB-ACE1-4BA2-81FC-6FB5C0B68191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00C894-01B2-4A36-BC43-3F813D73BD8F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E76CC2A-5C8D-4607-AE54-C3F4EEF42DE8}">
      <dgm:prSet phldrT="[Текст]"/>
      <dgm:spPr/>
      <dgm:t>
        <a:bodyPr/>
        <a:lstStyle/>
        <a:p>
          <a:r>
            <a:rPr lang="ru-RU" dirty="0" smtClean="0"/>
            <a:t>Бакалавр</a:t>
          </a:r>
          <a:endParaRPr lang="ru-RU" dirty="0"/>
        </a:p>
      </dgm:t>
    </dgm:pt>
    <dgm:pt modelId="{082A04AD-BE61-4539-A351-F287828206CF}" type="parTrans" cxnId="{F189884C-3C11-4172-BD83-05BA10FD3725}">
      <dgm:prSet/>
      <dgm:spPr/>
      <dgm:t>
        <a:bodyPr/>
        <a:lstStyle/>
        <a:p>
          <a:endParaRPr lang="ru-RU"/>
        </a:p>
      </dgm:t>
    </dgm:pt>
    <dgm:pt modelId="{9B2EBBB4-8518-44A5-8429-B809B4A9F850}" type="sibTrans" cxnId="{F189884C-3C11-4172-BD83-05BA10FD3725}">
      <dgm:prSet/>
      <dgm:spPr/>
      <dgm:t>
        <a:bodyPr/>
        <a:lstStyle/>
        <a:p>
          <a:endParaRPr lang="ru-RU"/>
        </a:p>
      </dgm:t>
    </dgm:pt>
    <dgm:pt modelId="{64256C74-538A-41C8-8B5B-211CFB7F3D51}">
      <dgm:prSet phldrT="[Текст]"/>
      <dgm:spPr/>
      <dgm:t>
        <a:bodyPr/>
        <a:lstStyle/>
        <a:p>
          <a:r>
            <a:rPr lang="ru-RU" dirty="0" smtClean="0"/>
            <a:t>Магистр</a:t>
          </a:r>
          <a:endParaRPr lang="ru-RU" dirty="0"/>
        </a:p>
      </dgm:t>
    </dgm:pt>
    <dgm:pt modelId="{AABB4381-CF5A-4E52-A59F-6172829C62FA}" type="parTrans" cxnId="{86DC1B17-316E-4638-9B91-D8E0267E8074}">
      <dgm:prSet/>
      <dgm:spPr/>
      <dgm:t>
        <a:bodyPr/>
        <a:lstStyle/>
        <a:p>
          <a:endParaRPr lang="ru-RU"/>
        </a:p>
      </dgm:t>
    </dgm:pt>
    <dgm:pt modelId="{7C65D4A1-7D8E-4DFC-81E9-45035BABEA2E}" type="sibTrans" cxnId="{86DC1B17-316E-4638-9B91-D8E0267E8074}">
      <dgm:prSet/>
      <dgm:spPr/>
      <dgm:t>
        <a:bodyPr/>
        <a:lstStyle/>
        <a:p>
          <a:endParaRPr lang="ru-RU"/>
        </a:p>
      </dgm:t>
    </dgm:pt>
    <dgm:pt modelId="{58166807-3225-4F59-AB9D-420B011B5E82}">
      <dgm:prSet phldrT="[Текст]"/>
      <dgm:spPr/>
      <dgm:t>
        <a:bodyPr/>
        <a:lstStyle/>
        <a:p>
          <a:r>
            <a:rPr lang="ru-RU" dirty="0" smtClean="0"/>
            <a:t>Доктор</a:t>
          </a:r>
          <a:endParaRPr lang="ru-RU" dirty="0"/>
        </a:p>
      </dgm:t>
    </dgm:pt>
    <dgm:pt modelId="{8EAEE6EF-49D2-41C2-88DF-DE4500ABAFEA}" type="parTrans" cxnId="{12D595C4-0E2D-4A34-832E-FCCF8F4E2F23}">
      <dgm:prSet/>
      <dgm:spPr/>
      <dgm:t>
        <a:bodyPr/>
        <a:lstStyle/>
        <a:p>
          <a:endParaRPr lang="ru-RU"/>
        </a:p>
      </dgm:t>
    </dgm:pt>
    <dgm:pt modelId="{6A7002DE-FB7B-415E-8769-4ACAB9B8A66D}" type="sibTrans" cxnId="{12D595C4-0E2D-4A34-832E-FCCF8F4E2F23}">
      <dgm:prSet/>
      <dgm:spPr/>
      <dgm:t>
        <a:bodyPr/>
        <a:lstStyle/>
        <a:p>
          <a:endParaRPr lang="ru-RU"/>
        </a:p>
      </dgm:t>
    </dgm:pt>
    <dgm:pt modelId="{80C974D3-1135-4621-BEC5-B6823EF81DB5}">
      <dgm:prSet/>
      <dgm:spPr/>
      <dgm:t>
        <a:bodyPr/>
        <a:lstStyle/>
        <a:p>
          <a:r>
            <a:rPr lang="ru-RU" smtClean="0"/>
            <a:t>Соответствует уровню учебников повышенного типа, а также включает некоторые аспекты, сформированные знанием передовых позиций в области обучения</a:t>
          </a:r>
          <a:endParaRPr lang="ru-RU"/>
        </a:p>
      </dgm:t>
    </dgm:pt>
    <dgm:pt modelId="{268CC265-2ADA-46E3-AB47-1A8FEA8FFA61}" type="parTrans" cxnId="{20926D62-88BF-474D-8386-0B9B4313FA6C}">
      <dgm:prSet/>
      <dgm:spPr/>
      <dgm:t>
        <a:bodyPr/>
        <a:lstStyle/>
        <a:p>
          <a:endParaRPr lang="ru-RU"/>
        </a:p>
      </dgm:t>
    </dgm:pt>
    <dgm:pt modelId="{10BBB32B-3E86-4F4E-B1CE-D5A0848FEE85}" type="sibTrans" cxnId="{20926D62-88BF-474D-8386-0B9B4313FA6C}">
      <dgm:prSet/>
      <dgm:spPr/>
      <dgm:t>
        <a:bodyPr/>
        <a:lstStyle/>
        <a:p>
          <a:endParaRPr lang="ru-RU"/>
        </a:p>
      </dgm:t>
    </dgm:pt>
    <dgm:pt modelId="{E598DC4A-546A-4D5C-930D-230204ABA7AA}">
      <dgm:prSet/>
      <dgm:spPr/>
      <dgm:t>
        <a:bodyPr/>
        <a:lstStyle/>
        <a:p>
          <a:r>
            <a:rPr lang="ru-RU" smtClean="0"/>
            <a:t>Обеспечивает базис или возможность для оригинальности в развитии или применении идей, часто в контексте исследований </a:t>
          </a:r>
          <a:endParaRPr lang="ru-RU"/>
        </a:p>
      </dgm:t>
    </dgm:pt>
    <dgm:pt modelId="{C17B8365-7BC6-4EA0-A09C-C27D1EE04F29}" type="parTrans" cxnId="{078295AD-4F0D-4982-B56E-59ECC7007354}">
      <dgm:prSet/>
      <dgm:spPr/>
      <dgm:t>
        <a:bodyPr/>
        <a:lstStyle/>
        <a:p>
          <a:endParaRPr lang="ru-RU"/>
        </a:p>
      </dgm:t>
    </dgm:pt>
    <dgm:pt modelId="{71B2F5F2-84E1-4010-B627-1E607C6C8337}" type="sibTrans" cxnId="{078295AD-4F0D-4982-B56E-59ECC7007354}">
      <dgm:prSet/>
      <dgm:spPr/>
      <dgm:t>
        <a:bodyPr/>
        <a:lstStyle/>
        <a:p>
          <a:endParaRPr lang="ru-RU"/>
        </a:p>
      </dgm:t>
    </dgm:pt>
    <dgm:pt modelId="{648F03C2-A045-43EE-AC3B-BDFB75B4CCDE}">
      <dgm:prSet/>
      <dgm:spPr/>
      <dgm:t>
        <a:bodyPr/>
        <a:lstStyle/>
        <a:p>
          <a:r>
            <a:rPr lang="ru-RU" dirty="0" smtClean="0"/>
            <a:t>Включает систематическое понимание своей области обучения и владение методами исследований, связанных с этой областью</a:t>
          </a:r>
          <a:endParaRPr lang="ru-RU" dirty="0"/>
        </a:p>
      </dgm:t>
    </dgm:pt>
    <dgm:pt modelId="{A457BD1A-90BA-4F45-9D3D-210213EDF0E1}" type="parTrans" cxnId="{FD6D7241-63F7-4C90-AC06-60849C884665}">
      <dgm:prSet/>
      <dgm:spPr/>
      <dgm:t>
        <a:bodyPr/>
        <a:lstStyle/>
        <a:p>
          <a:endParaRPr lang="ru-RU"/>
        </a:p>
      </dgm:t>
    </dgm:pt>
    <dgm:pt modelId="{044183DD-5859-4A76-8BA2-9E83DCA08DBE}" type="sibTrans" cxnId="{FD6D7241-63F7-4C90-AC06-60849C884665}">
      <dgm:prSet/>
      <dgm:spPr/>
      <dgm:t>
        <a:bodyPr/>
        <a:lstStyle/>
        <a:p>
          <a:endParaRPr lang="ru-RU"/>
        </a:p>
      </dgm:t>
    </dgm:pt>
    <dgm:pt modelId="{DD76A5DC-6315-4E75-A51C-B67B3CF3CAD3}" type="pres">
      <dgm:prSet presAssocID="{8700C894-01B2-4A36-BC43-3F813D73BD8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AE02-3DDF-4C79-A271-EE08CCB49CF2}" type="pres">
      <dgm:prSet presAssocID="{9E76CC2A-5C8D-4607-AE54-C3F4EEF42DE8}" presName="compNode" presStyleCnt="0"/>
      <dgm:spPr/>
    </dgm:pt>
    <dgm:pt modelId="{C64CD57C-A0EB-4791-87C6-95F28C75B981}" type="pres">
      <dgm:prSet presAssocID="{9E76CC2A-5C8D-4607-AE54-C3F4EEF42DE8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368D6-28CC-4783-97BB-E81C9A2D9670}" type="pres">
      <dgm:prSet presAssocID="{9E76CC2A-5C8D-4607-AE54-C3F4EEF42DE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8F8DE-16D8-4863-ABD1-5D3D9053E4FE}" type="pres">
      <dgm:prSet presAssocID="{9E76CC2A-5C8D-4607-AE54-C3F4EEF42DE8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9988D042-6C07-4CC3-8780-24152C1E3E40}" type="pres">
      <dgm:prSet presAssocID="{9E76CC2A-5C8D-4607-AE54-C3F4EEF42DE8}" presName="adorn" presStyleLbl="fgAccFollowNode1" presStyleIdx="0" presStyleCnt="3"/>
      <dgm:spPr/>
    </dgm:pt>
    <dgm:pt modelId="{EBECBCE1-6014-4F1C-8239-9C7382A87A70}" type="pres">
      <dgm:prSet presAssocID="{9B2EBBB4-8518-44A5-8429-B809B4A9F8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0EB0E3-5A87-4E71-8040-12CE1713F5DE}" type="pres">
      <dgm:prSet presAssocID="{64256C74-538A-41C8-8B5B-211CFB7F3D51}" presName="compNode" presStyleCnt="0"/>
      <dgm:spPr/>
    </dgm:pt>
    <dgm:pt modelId="{84CF678F-F237-402B-A321-881EE28EC402}" type="pres">
      <dgm:prSet presAssocID="{64256C74-538A-41C8-8B5B-211CFB7F3D51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6509-D59F-4804-AA52-532B338F18B3}" type="pres">
      <dgm:prSet presAssocID="{64256C74-538A-41C8-8B5B-211CFB7F3D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0A95D-7E10-47FF-B73A-449C71E612CC}" type="pres">
      <dgm:prSet presAssocID="{64256C74-538A-41C8-8B5B-211CFB7F3D51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9F7386AE-0609-4823-A56F-677CD5F4D552}" type="pres">
      <dgm:prSet presAssocID="{64256C74-538A-41C8-8B5B-211CFB7F3D51}" presName="adorn" presStyleLbl="fgAccFollowNode1" presStyleIdx="1" presStyleCnt="3"/>
      <dgm:spPr/>
    </dgm:pt>
    <dgm:pt modelId="{88BB6ECB-505C-4569-A567-D1323AA47F6E}" type="pres">
      <dgm:prSet presAssocID="{7C65D4A1-7D8E-4DFC-81E9-45035BABEA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874FF8-AA99-4933-9712-6294B54B61A1}" type="pres">
      <dgm:prSet presAssocID="{58166807-3225-4F59-AB9D-420B011B5E82}" presName="compNode" presStyleCnt="0"/>
      <dgm:spPr/>
    </dgm:pt>
    <dgm:pt modelId="{52458D1E-0848-48FA-8F95-91A1A9B2F799}" type="pres">
      <dgm:prSet presAssocID="{58166807-3225-4F59-AB9D-420B011B5E82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6C0C8-E779-47D2-8B6F-C6CB082BD5A9}" type="pres">
      <dgm:prSet presAssocID="{58166807-3225-4F59-AB9D-420B011B5E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72BC-2DAB-48C7-A2BA-1F1213F2035D}" type="pres">
      <dgm:prSet presAssocID="{58166807-3225-4F59-AB9D-420B011B5E82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4ED7794B-4276-4093-82C2-6576843AA5FE}" type="pres">
      <dgm:prSet presAssocID="{58166807-3225-4F59-AB9D-420B011B5E82}" presName="adorn" presStyleLbl="fgAccFollowNode1" presStyleIdx="2" presStyleCnt="3"/>
      <dgm:spPr/>
    </dgm:pt>
  </dgm:ptLst>
  <dgm:cxnLst>
    <dgm:cxn modelId="{20F2A791-22F0-45E9-AD6E-FBCB6C67C2C3}" type="presOf" srcId="{7C65D4A1-7D8E-4DFC-81E9-45035BABEA2E}" destId="{88BB6ECB-505C-4569-A567-D1323AA47F6E}" srcOrd="0" destOrd="0" presId="urn:microsoft.com/office/officeart/2005/8/layout/bList2#1"/>
    <dgm:cxn modelId="{86DC1B17-316E-4638-9B91-D8E0267E8074}" srcId="{8700C894-01B2-4A36-BC43-3F813D73BD8F}" destId="{64256C74-538A-41C8-8B5B-211CFB7F3D51}" srcOrd="1" destOrd="0" parTransId="{AABB4381-CF5A-4E52-A59F-6172829C62FA}" sibTransId="{7C65D4A1-7D8E-4DFC-81E9-45035BABEA2E}"/>
    <dgm:cxn modelId="{39836AE0-BD81-453A-8095-C27F549E8E56}" type="presOf" srcId="{648F03C2-A045-43EE-AC3B-BDFB75B4CCDE}" destId="{52458D1E-0848-48FA-8F95-91A1A9B2F799}" srcOrd="0" destOrd="0" presId="urn:microsoft.com/office/officeart/2005/8/layout/bList2#1"/>
    <dgm:cxn modelId="{A451098D-7A6B-44E9-8AFB-146132BA14CF}" type="presOf" srcId="{8700C894-01B2-4A36-BC43-3F813D73BD8F}" destId="{DD76A5DC-6315-4E75-A51C-B67B3CF3CAD3}" srcOrd="0" destOrd="0" presId="urn:microsoft.com/office/officeart/2005/8/layout/bList2#1"/>
    <dgm:cxn modelId="{F189884C-3C11-4172-BD83-05BA10FD3725}" srcId="{8700C894-01B2-4A36-BC43-3F813D73BD8F}" destId="{9E76CC2A-5C8D-4607-AE54-C3F4EEF42DE8}" srcOrd="0" destOrd="0" parTransId="{082A04AD-BE61-4539-A351-F287828206CF}" sibTransId="{9B2EBBB4-8518-44A5-8429-B809B4A9F850}"/>
    <dgm:cxn modelId="{9FC9972D-AF3D-4F2D-9DF0-1210BA7465F7}" type="presOf" srcId="{58166807-3225-4F59-AB9D-420B011B5E82}" destId="{A756C0C8-E779-47D2-8B6F-C6CB082BD5A9}" srcOrd="0" destOrd="0" presId="urn:microsoft.com/office/officeart/2005/8/layout/bList2#1"/>
    <dgm:cxn modelId="{9B82C3A8-9E84-424F-B146-AD8EC0740A30}" type="presOf" srcId="{80C974D3-1135-4621-BEC5-B6823EF81DB5}" destId="{C64CD57C-A0EB-4791-87C6-95F28C75B981}" srcOrd="0" destOrd="0" presId="urn:microsoft.com/office/officeart/2005/8/layout/bList2#1"/>
    <dgm:cxn modelId="{078295AD-4F0D-4982-B56E-59ECC7007354}" srcId="{64256C74-538A-41C8-8B5B-211CFB7F3D51}" destId="{E598DC4A-546A-4D5C-930D-230204ABA7AA}" srcOrd="0" destOrd="0" parTransId="{C17B8365-7BC6-4EA0-A09C-C27D1EE04F29}" sibTransId="{71B2F5F2-84E1-4010-B627-1E607C6C8337}"/>
    <dgm:cxn modelId="{C83155A9-A16D-40F3-8DDC-D79BEB4683F9}" type="presOf" srcId="{64256C74-538A-41C8-8B5B-211CFB7F3D51}" destId="{7C60A95D-7E10-47FF-B73A-449C71E612CC}" srcOrd="1" destOrd="0" presId="urn:microsoft.com/office/officeart/2005/8/layout/bList2#1"/>
    <dgm:cxn modelId="{1A954860-DD49-466A-B063-6F5866F45192}" type="presOf" srcId="{58166807-3225-4F59-AB9D-420B011B5E82}" destId="{35B772BC-2DAB-48C7-A2BA-1F1213F2035D}" srcOrd="1" destOrd="0" presId="urn:microsoft.com/office/officeart/2005/8/layout/bList2#1"/>
    <dgm:cxn modelId="{B8EAB23E-2705-420D-A37F-E77C9F69D03C}" type="presOf" srcId="{9E76CC2A-5C8D-4607-AE54-C3F4EEF42DE8}" destId="{B0F368D6-28CC-4783-97BB-E81C9A2D9670}" srcOrd="0" destOrd="0" presId="urn:microsoft.com/office/officeart/2005/8/layout/bList2#1"/>
    <dgm:cxn modelId="{BF762D07-A586-4495-B735-AAFA19F514F8}" type="presOf" srcId="{9B2EBBB4-8518-44A5-8429-B809B4A9F850}" destId="{EBECBCE1-6014-4F1C-8239-9C7382A87A70}" srcOrd="0" destOrd="0" presId="urn:microsoft.com/office/officeart/2005/8/layout/bList2#1"/>
    <dgm:cxn modelId="{20926D62-88BF-474D-8386-0B9B4313FA6C}" srcId="{9E76CC2A-5C8D-4607-AE54-C3F4EEF42DE8}" destId="{80C974D3-1135-4621-BEC5-B6823EF81DB5}" srcOrd="0" destOrd="0" parTransId="{268CC265-2ADA-46E3-AB47-1A8FEA8FFA61}" sibTransId="{10BBB32B-3E86-4F4E-B1CE-D5A0848FEE85}"/>
    <dgm:cxn modelId="{5BEB0E3C-9ECE-409A-AD81-112F397550BF}" type="presOf" srcId="{64256C74-538A-41C8-8B5B-211CFB7F3D51}" destId="{D7096509-D59F-4804-AA52-532B338F18B3}" srcOrd="0" destOrd="0" presId="urn:microsoft.com/office/officeart/2005/8/layout/bList2#1"/>
    <dgm:cxn modelId="{12D595C4-0E2D-4A34-832E-FCCF8F4E2F23}" srcId="{8700C894-01B2-4A36-BC43-3F813D73BD8F}" destId="{58166807-3225-4F59-AB9D-420B011B5E82}" srcOrd="2" destOrd="0" parTransId="{8EAEE6EF-49D2-41C2-88DF-DE4500ABAFEA}" sibTransId="{6A7002DE-FB7B-415E-8769-4ACAB9B8A66D}"/>
    <dgm:cxn modelId="{5D530618-0592-4171-8D3C-4DF081356D1A}" type="presOf" srcId="{E598DC4A-546A-4D5C-930D-230204ABA7AA}" destId="{84CF678F-F237-402B-A321-881EE28EC402}" srcOrd="0" destOrd="0" presId="urn:microsoft.com/office/officeart/2005/8/layout/bList2#1"/>
    <dgm:cxn modelId="{44C60BEA-ADC3-49BF-B437-CD5E32BCC389}" type="presOf" srcId="{9E76CC2A-5C8D-4607-AE54-C3F4EEF42DE8}" destId="{4CF8F8DE-16D8-4863-ABD1-5D3D9053E4FE}" srcOrd="1" destOrd="0" presId="urn:microsoft.com/office/officeart/2005/8/layout/bList2#1"/>
    <dgm:cxn modelId="{FD6D7241-63F7-4C90-AC06-60849C884665}" srcId="{58166807-3225-4F59-AB9D-420B011B5E82}" destId="{648F03C2-A045-43EE-AC3B-BDFB75B4CCDE}" srcOrd="0" destOrd="0" parTransId="{A457BD1A-90BA-4F45-9D3D-210213EDF0E1}" sibTransId="{044183DD-5859-4A76-8BA2-9E83DCA08DBE}"/>
    <dgm:cxn modelId="{28C1E0A3-2700-45EA-ACA0-5F9941528016}" type="presParOf" srcId="{DD76A5DC-6315-4E75-A51C-B67B3CF3CAD3}" destId="{0EAFAE02-3DDF-4C79-A271-EE08CCB49CF2}" srcOrd="0" destOrd="0" presId="urn:microsoft.com/office/officeart/2005/8/layout/bList2#1"/>
    <dgm:cxn modelId="{50899A37-AF3B-43FF-B813-BA2B94C3334C}" type="presParOf" srcId="{0EAFAE02-3DDF-4C79-A271-EE08CCB49CF2}" destId="{C64CD57C-A0EB-4791-87C6-95F28C75B981}" srcOrd="0" destOrd="0" presId="urn:microsoft.com/office/officeart/2005/8/layout/bList2#1"/>
    <dgm:cxn modelId="{28631303-CB26-48A7-81D8-62E1D896D918}" type="presParOf" srcId="{0EAFAE02-3DDF-4C79-A271-EE08CCB49CF2}" destId="{B0F368D6-28CC-4783-97BB-E81C9A2D9670}" srcOrd="1" destOrd="0" presId="urn:microsoft.com/office/officeart/2005/8/layout/bList2#1"/>
    <dgm:cxn modelId="{32511EDF-8450-469D-A256-449D6EF36531}" type="presParOf" srcId="{0EAFAE02-3DDF-4C79-A271-EE08CCB49CF2}" destId="{4CF8F8DE-16D8-4863-ABD1-5D3D9053E4FE}" srcOrd="2" destOrd="0" presId="urn:microsoft.com/office/officeart/2005/8/layout/bList2#1"/>
    <dgm:cxn modelId="{2D625F3E-2464-4FEE-8C8A-EEAD116D5063}" type="presParOf" srcId="{0EAFAE02-3DDF-4C79-A271-EE08CCB49CF2}" destId="{9988D042-6C07-4CC3-8780-24152C1E3E40}" srcOrd="3" destOrd="0" presId="urn:microsoft.com/office/officeart/2005/8/layout/bList2#1"/>
    <dgm:cxn modelId="{BC90871F-7736-451F-9CA8-C8C7C8D43AA8}" type="presParOf" srcId="{DD76A5DC-6315-4E75-A51C-B67B3CF3CAD3}" destId="{EBECBCE1-6014-4F1C-8239-9C7382A87A70}" srcOrd="1" destOrd="0" presId="urn:microsoft.com/office/officeart/2005/8/layout/bList2#1"/>
    <dgm:cxn modelId="{88A193A9-BAB9-4F47-84C6-05B4D5B06C25}" type="presParOf" srcId="{DD76A5DC-6315-4E75-A51C-B67B3CF3CAD3}" destId="{0A0EB0E3-5A87-4E71-8040-12CE1713F5DE}" srcOrd="2" destOrd="0" presId="urn:microsoft.com/office/officeart/2005/8/layout/bList2#1"/>
    <dgm:cxn modelId="{13BF7D81-D5CB-4D84-9DCB-3B07BE89369C}" type="presParOf" srcId="{0A0EB0E3-5A87-4E71-8040-12CE1713F5DE}" destId="{84CF678F-F237-402B-A321-881EE28EC402}" srcOrd="0" destOrd="0" presId="urn:microsoft.com/office/officeart/2005/8/layout/bList2#1"/>
    <dgm:cxn modelId="{C3CC0A7B-04DC-429B-A3A8-381CB4806010}" type="presParOf" srcId="{0A0EB0E3-5A87-4E71-8040-12CE1713F5DE}" destId="{D7096509-D59F-4804-AA52-532B338F18B3}" srcOrd="1" destOrd="0" presId="urn:microsoft.com/office/officeart/2005/8/layout/bList2#1"/>
    <dgm:cxn modelId="{41FEC273-F4FC-4B4D-9C44-1DB600407DE9}" type="presParOf" srcId="{0A0EB0E3-5A87-4E71-8040-12CE1713F5DE}" destId="{7C60A95D-7E10-47FF-B73A-449C71E612CC}" srcOrd="2" destOrd="0" presId="urn:microsoft.com/office/officeart/2005/8/layout/bList2#1"/>
    <dgm:cxn modelId="{C5B47F09-D97C-4804-AA31-367BDC2A898E}" type="presParOf" srcId="{0A0EB0E3-5A87-4E71-8040-12CE1713F5DE}" destId="{9F7386AE-0609-4823-A56F-677CD5F4D552}" srcOrd="3" destOrd="0" presId="urn:microsoft.com/office/officeart/2005/8/layout/bList2#1"/>
    <dgm:cxn modelId="{CAE647C9-22DD-4E9B-A7FF-DFE9D10EE026}" type="presParOf" srcId="{DD76A5DC-6315-4E75-A51C-B67B3CF3CAD3}" destId="{88BB6ECB-505C-4569-A567-D1323AA47F6E}" srcOrd="3" destOrd="0" presId="urn:microsoft.com/office/officeart/2005/8/layout/bList2#1"/>
    <dgm:cxn modelId="{43F276A5-E2B6-454B-9C9D-93BDDBDEB120}" type="presParOf" srcId="{DD76A5DC-6315-4E75-A51C-B67B3CF3CAD3}" destId="{15874FF8-AA99-4933-9712-6294B54B61A1}" srcOrd="4" destOrd="0" presId="urn:microsoft.com/office/officeart/2005/8/layout/bList2#1"/>
    <dgm:cxn modelId="{AEF7EF2E-19DA-4C0F-ABEF-B008A731C18E}" type="presParOf" srcId="{15874FF8-AA99-4933-9712-6294B54B61A1}" destId="{52458D1E-0848-48FA-8F95-91A1A9B2F799}" srcOrd="0" destOrd="0" presId="urn:microsoft.com/office/officeart/2005/8/layout/bList2#1"/>
    <dgm:cxn modelId="{D28C9649-82F3-4660-8AB6-850A8CF959FB}" type="presParOf" srcId="{15874FF8-AA99-4933-9712-6294B54B61A1}" destId="{A756C0C8-E779-47D2-8B6F-C6CB082BD5A9}" srcOrd="1" destOrd="0" presId="urn:microsoft.com/office/officeart/2005/8/layout/bList2#1"/>
    <dgm:cxn modelId="{E913EC59-D2D1-479C-9F0E-A1D225A79CBC}" type="presParOf" srcId="{15874FF8-AA99-4933-9712-6294B54B61A1}" destId="{35B772BC-2DAB-48C7-A2BA-1F1213F2035D}" srcOrd="2" destOrd="0" presId="urn:microsoft.com/office/officeart/2005/8/layout/bList2#1"/>
    <dgm:cxn modelId="{8A03C091-3326-4100-9C6B-D0B32972B939}" type="presParOf" srcId="{15874FF8-AA99-4933-9712-6294B54B61A1}" destId="{4ED7794B-4276-4093-82C2-6576843AA5FE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00C894-01B2-4A36-BC43-3F813D73BD8F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E76CC2A-5C8D-4607-AE54-C3F4EEF42DE8}">
      <dgm:prSet phldrT="[Текст]"/>
      <dgm:spPr/>
      <dgm:t>
        <a:bodyPr/>
        <a:lstStyle/>
        <a:p>
          <a:r>
            <a:rPr lang="ru-RU" dirty="0" smtClean="0"/>
            <a:t>Бакалавр</a:t>
          </a:r>
          <a:endParaRPr lang="ru-RU" dirty="0"/>
        </a:p>
      </dgm:t>
    </dgm:pt>
    <dgm:pt modelId="{082A04AD-BE61-4539-A351-F287828206CF}" type="parTrans" cxnId="{F189884C-3C11-4172-BD83-05BA10FD3725}">
      <dgm:prSet/>
      <dgm:spPr/>
      <dgm:t>
        <a:bodyPr/>
        <a:lstStyle/>
        <a:p>
          <a:endParaRPr lang="ru-RU"/>
        </a:p>
      </dgm:t>
    </dgm:pt>
    <dgm:pt modelId="{9B2EBBB4-8518-44A5-8429-B809B4A9F850}" type="sibTrans" cxnId="{F189884C-3C11-4172-BD83-05BA10FD3725}">
      <dgm:prSet/>
      <dgm:spPr/>
      <dgm:t>
        <a:bodyPr/>
        <a:lstStyle/>
        <a:p>
          <a:endParaRPr lang="ru-RU"/>
        </a:p>
      </dgm:t>
    </dgm:pt>
    <dgm:pt modelId="{64256C74-538A-41C8-8B5B-211CFB7F3D51}">
      <dgm:prSet phldrT="[Текст]"/>
      <dgm:spPr/>
      <dgm:t>
        <a:bodyPr/>
        <a:lstStyle/>
        <a:p>
          <a:r>
            <a:rPr lang="ru-RU" dirty="0" smtClean="0"/>
            <a:t>Магистр</a:t>
          </a:r>
          <a:endParaRPr lang="ru-RU" dirty="0"/>
        </a:p>
      </dgm:t>
    </dgm:pt>
    <dgm:pt modelId="{AABB4381-CF5A-4E52-A59F-6172829C62FA}" type="parTrans" cxnId="{86DC1B17-316E-4638-9B91-D8E0267E8074}">
      <dgm:prSet/>
      <dgm:spPr/>
      <dgm:t>
        <a:bodyPr/>
        <a:lstStyle/>
        <a:p>
          <a:endParaRPr lang="ru-RU"/>
        </a:p>
      </dgm:t>
    </dgm:pt>
    <dgm:pt modelId="{7C65D4A1-7D8E-4DFC-81E9-45035BABEA2E}" type="sibTrans" cxnId="{86DC1B17-316E-4638-9B91-D8E0267E8074}">
      <dgm:prSet/>
      <dgm:spPr/>
      <dgm:t>
        <a:bodyPr/>
        <a:lstStyle/>
        <a:p>
          <a:endParaRPr lang="ru-RU"/>
        </a:p>
      </dgm:t>
    </dgm:pt>
    <dgm:pt modelId="{58166807-3225-4F59-AB9D-420B011B5E82}">
      <dgm:prSet phldrT="[Текст]"/>
      <dgm:spPr/>
      <dgm:t>
        <a:bodyPr/>
        <a:lstStyle/>
        <a:p>
          <a:r>
            <a:rPr lang="ru-RU" dirty="0" smtClean="0"/>
            <a:t>Доктор</a:t>
          </a:r>
          <a:endParaRPr lang="ru-RU" dirty="0"/>
        </a:p>
      </dgm:t>
    </dgm:pt>
    <dgm:pt modelId="{8EAEE6EF-49D2-41C2-88DF-DE4500ABAFEA}" type="parTrans" cxnId="{12D595C4-0E2D-4A34-832E-FCCF8F4E2F23}">
      <dgm:prSet/>
      <dgm:spPr/>
      <dgm:t>
        <a:bodyPr/>
        <a:lstStyle/>
        <a:p>
          <a:endParaRPr lang="ru-RU"/>
        </a:p>
      </dgm:t>
    </dgm:pt>
    <dgm:pt modelId="{6A7002DE-FB7B-415E-8769-4ACAB9B8A66D}" type="sibTrans" cxnId="{12D595C4-0E2D-4A34-832E-FCCF8F4E2F23}">
      <dgm:prSet/>
      <dgm:spPr/>
      <dgm:t>
        <a:bodyPr/>
        <a:lstStyle/>
        <a:p>
          <a:endParaRPr lang="ru-RU"/>
        </a:p>
      </dgm:t>
    </dgm:pt>
    <dgm:pt modelId="{80C974D3-1135-4621-BEC5-B6823EF81DB5}">
      <dgm:prSet/>
      <dgm:spPr/>
      <dgm:t>
        <a:bodyPr/>
        <a:lstStyle/>
        <a:p>
          <a:r>
            <a:rPr lang="ru-RU" dirty="0" smtClean="0"/>
            <a:t>путем выдвижения и защиты </a:t>
          </a:r>
          <a:endParaRPr lang="ru-RU" dirty="0"/>
        </a:p>
      </dgm:t>
    </dgm:pt>
    <dgm:pt modelId="{268CC265-2ADA-46E3-AB47-1A8FEA8FFA61}" type="parTrans" cxnId="{20926D62-88BF-474D-8386-0B9B4313FA6C}">
      <dgm:prSet/>
      <dgm:spPr/>
      <dgm:t>
        <a:bodyPr/>
        <a:lstStyle/>
        <a:p>
          <a:endParaRPr lang="ru-RU"/>
        </a:p>
      </dgm:t>
    </dgm:pt>
    <dgm:pt modelId="{10BBB32B-3E86-4F4E-B1CE-D5A0848FEE85}" type="sibTrans" cxnId="{20926D62-88BF-474D-8386-0B9B4313FA6C}">
      <dgm:prSet/>
      <dgm:spPr/>
      <dgm:t>
        <a:bodyPr/>
        <a:lstStyle/>
        <a:p>
          <a:endParaRPr lang="ru-RU"/>
        </a:p>
      </dgm:t>
    </dgm:pt>
    <dgm:pt modelId="{E598DC4A-546A-4D5C-930D-230204ABA7AA}">
      <dgm:prSet/>
      <dgm:spPr/>
      <dgm:t>
        <a:bodyPr/>
        <a:lstStyle/>
        <a:p>
          <a:r>
            <a:rPr lang="ru-RU" dirty="0" smtClean="0"/>
            <a:t>через способность решать задачи [применяемую]  в новой или незнакомой среде в широком (или междисциплинарном) контексте</a:t>
          </a:r>
          <a:endParaRPr lang="ru-RU" dirty="0"/>
        </a:p>
      </dgm:t>
    </dgm:pt>
    <dgm:pt modelId="{C17B8365-7BC6-4EA0-A09C-C27D1EE04F29}" type="parTrans" cxnId="{078295AD-4F0D-4982-B56E-59ECC7007354}">
      <dgm:prSet/>
      <dgm:spPr/>
      <dgm:t>
        <a:bodyPr/>
        <a:lstStyle/>
        <a:p>
          <a:endParaRPr lang="ru-RU"/>
        </a:p>
      </dgm:t>
    </dgm:pt>
    <dgm:pt modelId="{71B2F5F2-84E1-4010-B627-1E607C6C8337}" type="sibTrans" cxnId="{078295AD-4F0D-4982-B56E-59ECC7007354}">
      <dgm:prSet/>
      <dgm:spPr/>
      <dgm:t>
        <a:bodyPr/>
        <a:lstStyle/>
        <a:p>
          <a:endParaRPr lang="ru-RU"/>
        </a:p>
      </dgm:t>
    </dgm:pt>
    <dgm:pt modelId="{648F03C2-A045-43EE-AC3B-BDFB75B4CCDE}">
      <dgm:prSet/>
      <dgm:spPr/>
      <dgm:t>
        <a:bodyPr/>
        <a:lstStyle/>
        <a:p>
          <a:r>
            <a:rPr lang="ru-RU" dirty="0" smtClean="0"/>
            <a:t>демонстрируется способностью задумать, спланировать осуществить и применить серьезный процесс исследований с научной достоверностью</a:t>
          </a:r>
          <a:endParaRPr lang="ru-RU" dirty="0"/>
        </a:p>
      </dgm:t>
    </dgm:pt>
    <dgm:pt modelId="{A457BD1A-90BA-4F45-9D3D-210213EDF0E1}" type="parTrans" cxnId="{FD6D7241-63F7-4C90-AC06-60849C884665}">
      <dgm:prSet/>
      <dgm:spPr/>
      <dgm:t>
        <a:bodyPr/>
        <a:lstStyle/>
        <a:p>
          <a:endParaRPr lang="ru-RU"/>
        </a:p>
      </dgm:t>
    </dgm:pt>
    <dgm:pt modelId="{044183DD-5859-4A76-8BA2-9E83DCA08DBE}" type="sibTrans" cxnId="{FD6D7241-63F7-4C90-AC06-60849C884665}">
      <dgm:prSet/>
      <dgm:spPr/>
      <dgm:t>
        <a:bodyPr/>
        <a:lstStyle/>
        <a:p>
          <a:endParaRPr lang="ru-RU"/>
        </a:p>
      </dgm:t>
    </dgm:pt>
    <dgm:pt modelId="{DD76A5DC-6315-4E75-A51C-B67B3CF3CAD3}" type="pres">
      <dgm:prSet presAssocID="{8700C894-01B2-4A36-BC43-3F813D73BD8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AE02-3DDF-4C79-A271-EE08CCB49CF2}" type="pres">
      <dgm:prSet presAssocID="{9E76CC2A-5C8D-4607-AE54-C3F4EEF42DE8}" presName="compNode" presStyleCnt="0"/>
      <dgm:spPr/>
    </dgm:pt>
    <dgm:pt modelId="{C64CD57C-A0EB-4791-87C6-95F28C75B981}" type="pres">
      <dgm:prSet presAssocID="{9E76CC2A-5C8D-4607-AE54-C3F4EEF42DE8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368D6-28CC-4783-97BB-E81C9A2D9670}" type="pres">
      <dgm:prSet presAssocID="{9E76CC2A-5C8D-4607-AE54-C3F4EEF42DE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8F8DE-16D8-4863-ABD1-5D3D9053E4FE}" type="pres">
      <dgm:prSet presAssocID="{9E76CC2A-5C8D-4607-AE54-C3F4EEF42DE8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9988D042-6C07-4CC3-8780-24152C1E3E40}" type="pres">
      <dgm:prSet presAssocID="{9E76CC2A-5C8D-4607-AE54-C3F4EEF42DE8}" presName="adorn" presStyleLbl="fgAccFollowNode1" presStyleIdx="0" presStyleCnt="3"/>
      <dgm:spPr/>
    </dgm:pt>
    <dgm:pt modelId="{EBECBCE1-6014-4F1C-8239-9C7382A87A70}" type="pres">
      <dgm:prSet presAssocID="{9B2EBBB4-8518-44A5-8429-B809B4A9F8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0EB0E3-5A87-4E71-8040-12CE1713F5DE}" type="pres">
      <dgm:prSet presAssocID="{64256C74-538A-41C8-8B5B-211CFB7F3D51}" presName="compNode" presStyleCnt="0"/>
      <dgm:spPr/>
    </dgm:pt>
    <dgm:pt modelId="{84CF678F-F237-402B-A321-881EE28EC402}" type="pres">
      <dgm:prSet presAssocID="{64256C74-538A-41C8-8B5B-211CFB7F3D51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6509-D59F-4804-AA52-532B338F18B3}" type="pres">
      <dgm:prSet presAssocID="{64256C74-538A-41C8-8B5B-211CFB7F3D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0A95D-7E10-47FF-B73A-449C71E612CC}" type="pres">
      <dgm:prSet presAssocID="{64256C74-538A-41C8-8B5B-211CFB7F3D51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9F7386AE-0609-4823-A56F-677CD5F4D552}" type="pres">
      <dgm:prSet presAssocID="{64256C74-538A-41C8-8B5B-211CFB7F3D51}" presName="adorn" presStyleLbl="fgAccFollowNode1" presStyleIdx="1" presStyleCnt="3"/>
      <dgm:spPr/>
    </dgm:pt>
    <dgm:pt modelId="{88BB6ECB-505C-4569-A567-D1323AA47F6E}" type="pres">
      <dgm:prSet presAssocID="{7C65D4A1-7D8E-4DFC-81E9-45035BABEA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874FF8-AA99-4933-9712-6294B54B61A1}" type="pres">
      <dgm:prSet presAssocID="{58166807-3225-4F59-AB9D-420B011B5E82}" presName="compNode" presStyleCnt="0"/>
      <dgm:spPr/>
    </dgm:pt>
    <dgm:pt modelId="{52458D1E-0848-48FA-8F95-91A1A9B2F799}" type="pres">
      <dgm:prSet presAssocID="{58166807-3225-4F59-AB9D-420B011B5E82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6C0C8-E779-47D2-8B6F-C6CB082BD5A9}" type="pres">
      <dgm:prSet presAssocID="{58166807-3225-4F59-AB9D-420B011B5E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72BC-2DAB-48C7-A2BA-1F1213F2035D}" type="pres">
      <dgm:prSet presAssocID="{58166807-3225-4F59-AB9D-420B011B5E82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4ED7794B-4276-4093-82C2-6576843AA5FE}" type="pres">
      <dgm:prSet presAssocID="{58166807-3225-4F59-AB9D-420B011B5E82}" presName="adorn" presStyleLbl="fgAccFollowNode1" presStyleIdx="2" presStyleCnt="3"/>
      <dgm:spPr/>
    </dgm:pt>
  </dgm:ptLst>
  <dgm:cxnLst>
    <dgm:cxn modelId="{BE3B25CB-DE4F-419B-9236-C49BA7EC68C4}" type="presOf" srcId="{9B2EBBB4-8518-44A5-8429-B809B4A9F850}" destId="{EBECBCE1-6014-4F1C-8239-9C7382A87A70}" srcOrd="0" destOrd="0" presId="urn:microsoft.com/office/officeart/2005/8/layout/bList2#1"/>
    <dgm:cxn modelId="{86DC1B17-316E-4638-9B91-D8E0267E8074}" srcId="{8700C894-01B2-4A36-BC43-3F813D73BD8F}" destId="{64256C74-538A-41C8-8B5B-211CFB7F3D51}" srcOrd="1" destOrd="0" parTransId="{AABB4381-CF5A-4E52-A59F-6172829C62FA}" sibTransId="{7C65D4A1-7D8E-4DFC-81E9-45035BABEA2E}"/>
    <dgm:cxn modelId="{76FB7D88-3F88-488A-AF0C-14CB5CCDB73C}" type="presOf" srcId="{8700C894-01B2-4A36-BC43-3F813D73BD8F}" destId="{DD76A5DC-6315-4E75-A51C-B67B3CF3CAD3}" srcOrd="0" destOrd="0" presId="urn:microsoft.com/office/officeart/2005/8/layout/bList2#1"/>
    <dgm:cxn modelId="{4D19F6D0-323B-41C1-BC21-814059C176F9}" type="presOf" srcId="{7C65D4A1-7D8E-4DFC-81E9-45035BABEA2E}" destId="{88BB6ECB-505C-4569-A567-D1323AA47F6E}" srcOrd="0" destOrd="0" presId="urn:microsoft.com/office/officeart/2005/8/layout/bList2#1"/>
    <dgm:cxn modelId="{5003808A-648F-4217-8A75-38913C56E24F}" type="presOf" srcId="{58166807-3225-4F59-AB9D-420B011B5E82}" destId="{A756C0C8-E779-47D2-8B6F-C6CB082BD5A9}" srcOrd="0" destOrd="0" presId="urn:microsoft.com/office/officeart/2005/8/layout/bList2#1"/>
    <dgm:cxn modelId="{B793716E-84AF-44E3-9FD3-D691E5764A39}" type="presOf" srcId="{64256C74-538A-41C8-8B5B-211CFB7F3D51}" destId="{D7096509-D59F-4804-AA52-532B338F18B3}" srcOrd="0" destOrd="0" presId="urn:microsoft.com/office/officeart/2005/8/layout/bList2#1"/>
    <dgm:cxn modelId="{F189884C-3C11-4172-BD83-05BA10FD3725}" srcId="{8700C894-01B2-4A36-BC43-3F813D73BD8F}" destId="{9E76CC2A-5C8D-4607-AE54-C3F4EEF42DE8}" srcOrd="0" destOrd="0" parTransId="{082A04AD-BE61-4539-A351-F287828206CF}" sibTransId="{9B2EBBB4-8518-44A5-8429-B809B4A9F850}"/>
    <dgm:cxn modelId="{D2AD6E15-48A3-435D-8C8E-8318CF688648}" type="presOf" srcId="{648F03C2-A045-43EE-AC3B-BDFB75B4CCDE}" destId="{52458D1E-0848-48FA-8F95-91A1A9B2F799}" srcOrd="0" destOrd="0" presId="urn:microsoft.com/office/officeart/2005/8/layout/bList2#1"/>
    <dgm:cxn modelId="{7733B961-F0F3-4E94-A5E3-7D46C5BF6EB0}" type="presOf" srcId="{64256C74-538A-41C8-8B5B-211CFB7F3D51}" destId="{7C60A95D-7E10-47FF-B73A-449C71E612CC}" srcOrd="1" destOrd="0" presId="urn:microsoft.com/office/officeart/2005/8/layout/bList2#1"/>
    <dgm:cxn modelId="{078295AD-4F0D-4982-B56E-59ECC7007354}" srcId="{64256C74-538A-41C8-8B5B-211CFB7F3D51}" destId="{E598DC4A-546A-4D5C-930D-230204ABA7AA}" srcOrd="0" destOrd="0" parTransId="{C17B8365-7BC6-4EA0-A09C-C27D1EE04F29}" sibTransId="{71B2F5F2-84E1-4010-B627-1E607C6C8337}"/>
    <dgm:cxn modelId="{CAB9BA55-02B2-42F4-9D03-4DCB2FED842B}" type="presOf" srcId="{58166807-3225-4F59-AB9D-420B011B5E82}" destId="{35B772BC-2DAB-48C7-A2BA-1F1213F2035D}" srcOrd="1" destOrd="0" presId="urn:microsoft.com/office/officeart/2005/8/layout/bList2#1"/>
    <dgm:cxn modelId="{20926D62-88BF-474D-8386-0B9B4313FA6C}" srcId="{9E76CC2A-5C8D-4607-AE54-C3F4EEF42DE8}" destId="{80C974D3-1135-4621-BEC5-B6823EF81DB5}" srcOrd="0" destOrd="0" parTransId="{268CC265-2ADA-46E3-AB47-1A8FEA8FFA61}" sibTransId="{10BBB32B-3E86-4F4E-B1CE-D5A0848FEE85}"/>
    <dgm:cxn modelId="{9615AE8B-0BCD-436D-82B0-EFB2EECD2D35}" type="presOf" srcId="{80C974D3-1135-4621-BEC5-B6823EF81DB5}" destId="{C64CD57C-A0EB-4791-87C6-95F28C75B981}" srcOrd="0" destOrd="0" presId="urn:microsoft.com/office/officeart/2005/8/layout/bList2#1"/>
    <dgm:cxn modelId="{DE8FAD7D-03F2-4238-BBA3-0DFA033C45B3}" type="presOf" srcId="{E598DC4A-546A-4D5C-930D-230204ABA7AA}" destId="{84CF678F-F237-402B-A321-881EE28EC402}" srcOrd="0" destOrd="0" presId="urn:microsoft.com/office/officeart/2005/8/layout/bList2#1"/>
    <dgm:cxn modelId="{12D595C4-0E2D-4A34-832E-FCCF8F4E2F23}" srcId="{8700C894-01B2-4A36-BC43-3F813D73BD8F}" destId="{58166807-3225-4F59-AB9D-420B011B5E82}" srcOrd="2" destOrd="0" parTransId="{8EAEE6EF-49D2-41C2-88DF-DE4500ABAFEA}" sibTransId="{6A7002DE-FB7B-415E-8769-4ACAB9B8A66D}"/>
    <dgm:cxn modelId="{64653899-FB6B-45EC-87D6-AB43208EB482}" type="presOf" srcId="{9E76CC2A-5C8D-4607-AE54-C3F4EEF42DE8}" destId="{4CF8F8DE-16D8-4863-ABD1-5D3D9053E4FE}" srcOrd="1" destOrd="0" presId="urn:microsoft.com/office/officeart/2005/8/layout/bList2#1"/>
    <dgm:cxn modelId="{8EB468F6-FC34-4FAC-98D0-B109DFFEEE68}" type="presOf" srcId="{9E76CC2A-5C8D-4607-AE54-C3F4EEF42DE8}" destId="{B0F368D6-28CC-4783-97BB-E81C9A2D9670}" srcOrd="0" destOrd="0" presId="urn:microsoft.com/office/officeart/2005/8/layout/bList2#1"/>
    <dgm:cxn modelId="{FD6D7241-63F7-4C90-AC06-60849C884665}" srcId="{58166807-3225-4F59-AB9D-420B011B5E82}" destId="{648F03C2-A045-43EE-AC3B-BDFB75B4CCDE}" srcOrd="0" destOrd="0" parTransId="{A457BD1A-90BA-4F45-9D3D-210213EDF0E1}" sibTransId="{044183DD-5859-4A76-8BA2-9E83DCA08DBE}"/>
    <dgm:cxn modelId="{51D174C7-FC56-405B-A276-3EEADA0949D2}" type="presParOf" srcId="{DD76A5DC-6315-4E75-A51C-B67B3CF3CAD3}" destId="{0EAFAE02-3DDF-4C79-A271-EE08CCB49CF2}" srcOrd="0" destOrd="0" presId="urn:microsoft.com/office/officeart/2005/8/layout/bList2#1"/>
    <dgm:cxn modelId="{FD741834-76AA-4DD7-B9A5-183265636189}" type="presParOf" srcId="{0EAFAE02-3DDF-4C79-A271-EE08CCB49CF2}" destId="{C64CD57C-A0EB-4791-87C6-95F28C75B981}" srcOrd="0" destOrd="0" presId="urn:microsoft.com/office/officeart/2005/8/layout/bList2#1"/>
    <dgm:cxn modelId="{E27EFDFE-E76B-4E30-80B1-18BA88B26817}" type="presParOf" srcId="{0EAFAE02-3DDF-4C79-A271-EE08CCB49CF2}" destId="{B0F368D6-28CC-4783-97BB-E81C9A2D9670}" srcOrd="1" destOrd="0" presId="urn:microsoft.com/office/officeart/2005/8/layout/bList2#1"/>
    <dgm:cxn modelId="{985E3CFC-32CD-4ACB-A08A-9BFC6010A3ED}" type="presParOf" srcId="{0EAFAE02-3DDF-4C79-A271-EE08CCB49CF2}" destId="{4CF8F8DE-16D8-4863-ABD1-5D3D9053E4FE}" srcOrd="2" destOrd="0" presId="urn:microsoft.com/office/officeart/2005/8/layout/bList2#1"/>
    <dgm:cxn modelId="{0CD27A59-5E6A-42D9-81E5-D39F1A1CA184}" type="presParOf" srcId="{0EAFAE02-3DDF-4C79-A271-EE08CCB49CF2}" destId="{9988D042-6C07-4CC3-8780-24152C1E3E40}" srcOrd="3" destOrd="0" presId="urn:microsoft.com/office/officeart/2005/8/layout/bList2#1"/>
    <dgm:cxn modelId="{AB456B68-963A-41BD-81F4-FD776E57C562}" type="presParOf" srcId="{DD76A5DC-6315-4E75-A51C-B67B3CF3CAD3}" destId="{EBECBCE1-6014-4F1C-8239-9C7382A87A70}" srcOrd="1" destOrd="0" presId="urn:microsoft.com/office/officeart/2005/8/layout/bList2#1"/>
    <dgm:cxn modelId="{DD6EC550-8CE6-4B6B-81DF-923936ED3FDC}" type="presParOf" srcId="{DD76A5DC-6315-4E75-A51C-B67B3CF3CAD3}" destId="{0A0EB0E3-5A87-4E71-8040-12CE1713F5DE}" srcOrd="2" destOrd="0" presId="urn:microsoft.com/office/officeart/2005/8/layout/bList2#1"/>
    <dgm:cxn modelId="{5A62596B-92F6-4F7F-B515-650B0536FA32}" type="presParOf" srcId="{0A0EB0E3-5A87-4E71-8040-12CE1713F5DE}" destId="{84CF678F-F237-402B-A321-881EE28EC402}" srcOrd="0" destOrd="0" presId="urn:microsoft.com/office/officeart/2005/8/layout/bList2#1"/>
    <dgm:cxn modelId="{8C7D4BCC-F637-4B45-B0D2-516B145B7DE4}" type="presParOf" srcId="{0A0EB0E3-5A87-4E71-8040-12CE1713F5DE}" destId="{D7096509-D59F-4804-AA52-532B338F18B3}" srcOrd="1" destOrd="0" presId="urn:microsoft.com/office/officeart/2005/8/layout/bList2#1"/>
    <dgm:cxn modelId="{0AE62969-B3A3-4B8C-9E14-C1A2640C1C25}" type="presParOf" srcId="{0A0EB0E3-5A87-4E71-8040-12CE1713F5DE}" destId="{7C60A95D-7E10-47FF-B73A-449C71E612CC}" srcOrd="2" destOrd="0" presId="urn:microsoft.com/office/officeart/2005/8/layout/bList2#1"/>
    <dgm:cxn modelId="{C9D4877D-E078-44DB-BA89-E320FEF71417}" type="presParOf" srcId="{0A0EB0E3-5A87-4E71-8040-12CE1713F5DE}" destId="{9F7386AE-0609-4823-A56F-677CD5F4D552}" srcOrd="3" destOrd="0" presId="urn:microsoft.com/office/officeart/2005/8/layout/bList2#1"/>
    <dgm:cxn modelId="{ECCF7AF4-422A-43D9-92E4-C89C8510F40F}" type="presParOf" srcId="{DD76A5DC-6315-4E75-A51C-B67B3CF3CAD3}" destId="{88BB6ECB-505C-4569-A567-D1323AA47F6E}" srcOrd="3" destOrd="0" presId="urn:microsoft.com/office/officeart/2005/8/layout/bList2#1"/>
    <dgm:cxn modelId="{8667692D-42DE-4171-ACA2-712D585DD3C7}" type="presParOf" srcId="{DD76A5DC-6315-4E75-A51C-B67B3CF3CAD3}" destId="{15874FF8-AA99-4933-9712-6294B54B61A1}" srcOrd="4" destOrd="0" presId="urn:microsoft.com/office/officeart/2005/8/layout/bList2#1"/>
    <dgm:cxn modelId="{6FCED0C7-C4EA-43BD-86AE-12F763E4570E}" type="presParOf" srcId="{15874FF8-AA99-4933-9712-6294B54B61A1}" destId="{52458D1E-0848-48FA-8F95-91A1A9B2F799}" srcOrd="0" destOrd="0" presId="urn:microsoft.com/office/officeart/2005/8/layout/bList2#1"/>
    <dgm:cxn modelId="{CC629E1A-CAFA-49BB-93BC-875C64184D3A}" type="presParOf" srcId="{15874FF8-AA99-4933-9712-6294B54B61A1}" destId="{A756C0C8-E779-47D2-8B6F-C6CB082BD5A9}" srcOrd="1" destOrd="0" presId="urn:microsoft.com/office/officeart/2005/8/layout/bList2#1"/>
    <dgm:cxn modelId="{A0DC4EA9-3E7B-4608-90FC-6DEB853574CF}" type="presParOf" srcId="{15874FF8-AA99-4933-9712-6294B54B61A1}" destId="{35B772BC-2DAB-48C7-A2BA-1F1213F2035D}" srcOrd="2" destOrd="0" presId="urn:microsoft.com/office/officeart/2005/8/layout/bList2#1"/>
    <dgm:cxn modelId="{BE1DFF96-F5CA-4C56-901E-F10881590279}" type="presParOf" srcId="{15874FF8-AA99-4933-9712-6294B54B61A1}" destId="{4ED7794B-4276-4093-82C2-6576843AA5FE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00C894-01B2-4A36-BC43-3F813D73BD8F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E76CC2A-5C8D-4607-AE54-C3F4EEF42DE8}">
      <dgm:prSet phldrT="[Текст]"/>
      <dgm:spPr/>
      <dgm:t>
        <a:bodyPr/>
        <a:lstStyle/>
        <a:p>
          <a:r>
            <a:rPr lang="ru-RU" dirty="0" smtClean="0"/>
            <a:t>Бакалавр</a:t>
          </a:r>
          <a:endParaRPr lang="ru-RU" dirty="0"/>
        </a:p>
      </dgm:t>
    </dgm:pt>
    <dgm:pt modelId="{082A04AD-BE61-4539-A351-F287828206CF}" type="parTrans" cxnId="{F189884C-3C11-4172-BD83-05BA10FD3725}">
      <dgm:prSet/>
      <dgm:spPr/>
      <dgm:t>
        <a:bodyPr/>
        <a:lstStyle/>
        <a:p>
          <a:endParaRPr lang="ru-RU"/>
        </a:p>
      </dgm:t>
    </dgm:pt>
    <dgm:pt modelId="{9B2EBBB4-8518-44A5-8429-B809B4A9F850}" type="sibTrans" cxnId="{F189884C-3C11-4172-BD83-05BA10FD3725}">
      <dgm:prSet/>
      <dgm:spPr/>
      <dgm:t>
        <a:bodyPr/>
        <a:lstStyle/>
        <a:p>
          <a:endParaRPr lang="ru-RU"/>
        </a:p>
      </dgm:t>
    </dgm:pt>
    <dgm:pt modelId="{64256C74-538A-41C8-8B5B-211CFB7F3D51}">
      <dgm:prSet phldrT="[Текст]"/>
      <dgm:spPr/>
      <dgm:t>
        <a:bodyPr/>
        <a:lstStyle/>
        <a:p>
          <a:r>
            <a:rPr lang="ru-RU" dirty="0" smtClean="0"/>
            <a:t>Магистр</a:t>
          </a:r>
          <a:endParaRPr lang="ru-RU" dirty="0"/>
        </a:p>
      </dgm:t>
    </dgm:pt>
    <dgm:pt modelId="{AABB4381-CF5A-4E52-A59F-6172829C62FA}" type="parTrans" cxnId="{86DC1B17-316E-4638-9B91-D8E0267E8074}">
      <dgm:prSet/>
      <dgm:spPr/>
      <dgm:t>
        <a:bodyPr/>
        <a:lstStyle/>
        <a:p>
          <a:endParaRPr lang="ru-RU"/>
        </a:p>
      </dgm:t>
    </dgm:pt>
    <dgm:pt modelId="{7C65D4A1-7D8E-4DFC-81E9-45035BABEA2E}" type="sibTrans" cxnId="{86DC1B17-316E-4638-9B91-D8E0267E8074}">
      <dgm:prSet/>
      <dgm:spPr/>
      <dgm:t>
        <a:bodyPr/>
        <a:lstStyle/>
        <a:p>
          <a:endParaRPr lang="ru-RU"/>
        </a:p>
      </dgm:t>
    </dgm:pt>
    <dgm:pt modelId="{58166807-3225-4F59-AB9D-420B011B5E82}">
      <dgm:prSet phldrT="[Текст]"/>
      <dgm:spPr/>
      <dgm:t>
        <a:bodyPr/>
        <a:lstStyle/>
        <a:p>
          <a:r>
            <a:rPr lang="ru-RU" dirty="0" smtClean="0"/>
            <a:t>Доктор</a:t>
          </a:r>
          <a:endParaRPr lang="ru-RU" dirty="0"/>
        </a:p>
      </dgm:t>
    </dgm:pt>
    <dgm:pt modelId="{8EAEE6EF-49D2-41C2-88DF-DE4500ABAFEA}" type="parTrans" cxnId="{12D595C4-0E2D-4A34-832E-FCCF8F4E2F23}">
      <dgm:prSet/>
      <dgm:spPr/>
      <dgm:t>
        <a:bodyPr/>
        <a:lstStyle/>
        <a:p>
          <a:endParaRPr lang="ru-RU"/>
        </a:p>
      </dgm:t>
    </dgm:pt>
    <dgm:pt modelId="{6A7002DE-FB7B-415E-8769-4ACAB9B8A66D}" type="sibTrans" cxnId="{12D595C4-0E2D-4A34-832E-FCCF8F4E2F23}">
      <dgm:prSet/>
      <dgm:spPr/>
      <dgm:t>
        <a:bodyPr/>
        <a:lstStyle/>
        <a:p>
          <a:endParaRPr lang="ru-RU"/>
        </a:p>
      </dgm:t>
    </dgm:pt>
    <dgm:pt modelId="{80C974D3-1135-4621-BEC5-B6823EF81DB5}">
      <dgm:prSet/>
      <dgm:spPr/>
      <dgm:t>
        <a:bodyPr/>
        <a:lstStyle/>
        <a:p>
          <a:r>
            <a:rPr lang="ru-RU" dirty="0" smtClean="0"/>
            <a:t>включает в себя сбор и интерпретирование соответствующих данных</a:t>
          </a:r>
          <a:endParaRPr lang="ru-RU" dirty="0"/>
        </a:p>
      </dgm:t>
    </dgm:pt>
    <dgm:pt modelId="{268CC265-2ADA-46E3-AB47-1A8FEA8FFA61}" type="parTrans" cxnId="{20926D62-88BF-474D-8386-0B9B4313FA6C}">
      <dgm:prSet/>
      <dgm:spPr/>
      <dgm:t>
        <a:bodyPr/>
        <a:lstStyle/>
        <a:p>
          <a:endParaRPr lang="ru-RU"/>
        </a:p>
      </dgm:t>
    </dgm:pt>
    <dgm:pt modelId="{10BBB32B-3E86-4F4E-B1CE-D5A0848FEE85}" type="sibTrans" cxnId="{20926D62-88BF-474D-8386-0B9B4313FA6C}">
      <dgm:prSet/>
      <dgm:spPr/>
      <dgm:t>
        <a:bodyPr/>
        <a:lstStyle/>
        <a:p>
          <a:endParaRPr lang="ru-RU"/>
        </a:p>
      </dgm:t>
    </dgm:pt>
    <dgm:pt modelId="{E598DC4A-546A-4D5C-930D-230204ABA7AA}">
      <dgm:prSet/>
      <dgm:spPr/>
      <dgm:t>
        <a:bodyPr/>
        <a:lstStyle/>
        <a:p>
          <a:r>
            <a:rPr lang="ru-RU" dirty="0" smtClean="0"/>
            <a:t>демонстрирует способность интегрировать знания и справляться со сложностями, выносить суждения на основании неполных данных</a:t>
          </a:r>
          <a:endParaRPr lang="ru-RU" dirty="0"/>
        </a:p>
      </dgm:t>
    </dgm:pt>
    <dgm:pt modelId="{C17B8365-7BC6-4EA0-A09C-C27D1EE04F29}" type="parTrans" cxnId="{078295AD-4F0D-4982-B56E-59ECC7007354}">
      <dgm:prSet/>
      <dgm:spPr/>
      <dgm:t>
        <a:bodyPr/>
        <a:lstStyle/>
        <a:p>
          <a:endParaRPr lang="ru-RU"/>
        </a:p>
      </dgm:t>
    </dgm:pt>
    <dgm:pt modelId="{71B2F5F2-84E1-4010-B627-1E607C6C8337}" type="sibTrans" cxnId="{078295AD-4F0D-4982-B56E-59ECC7007354}">
      <dgm:prSet/>
      <dgm:spPr/>
      <dgm:t>
        <a:bodyPr/>
        <a:lstStyle/>
        <a:p>
          <a:endParaRPr lang="ru-RU"/>
        </a:p>
      </dgm:t>
    </dgm:pt>
    <dgm:pt modelId="{648F03C2-A045-43EE-AC3B-BDFB75B4CCDE}">
      <dgm:prSet/>
      <dgm:spPr/>
      <dgm:t>
        <a:bodyPr/>
        <a:lstStyle/>
        <a:p>
          <a:r>
            <a:rPr lang="ru-RU" dirty="0" smtClean="0"/>
            <a:t>требует быть способным к критическому анализу, оценке и синтезу новых и сложных идей</a:t>
          </a:r>
          <a:endParaRPr lang="ru-RU" dirty="0"/>
        </a:p>
      </dgm:t>
    </dgm:pt>
    <dgm:pt modelId="{A457BD1A-90BA-4F45-9D3D-210213EDF0E1}" type="parTrans" cxnId="{FD6D7241-63F7-4C90-AC06-60849C884665}">
      <dgm:prSet/>
      <dgm:spPr/>
      <dgm:t>
        <a:bodyPr/>
        <a:lstStyle/>
        <a:p>
          <a:endParaRPr lang="ru-RU"/>
        </a:p>
      </dgm:t>
    </dgm:pt>
    <dgm:pt modelId="{044183DD-5859-4A76-8BA2-9E83DCA08DBE}" type="sibTrans" cxnId="{FD6D7241-63F7-4C90-AC06-60849C884665}">
      <dgm:prSet/>
      <dgm:spPr/>
      <dgm:t>
        <a:bodyPr/>
        <a:lstStyle/>
        <a:p>
          <a:endParaRPr lang="ru-RU"/>
        </a:p>
      </dgm:t>
    </dgm:pt>
    <dgm:pt modelId="{DD76A5DC-6315-4E75-A51C-B67B3CF3CAD3}" type="pres">
      <dgm:prSet presAssocID="{8700C894-01B2-4A36-BC43-3F813D73BD8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AE02-3DDF-4C79-A271-EE08CCB49CF2}" type="pres">
      <dgm:prSet presAssocID="{9E76CC2A-5C8D-4607-AE54-C3F4EEF42DE8}" presName="compNode" presStyleCnt="0"/>
      <dgm:spPr/>
    </dgm:pt>
    <dgm:pt modelId="{C64CD57C-A0EB-4791-87C6-95F28C75B981}" type="pres">
      <dgm:prSet presAssocID="{9E76CC2A-5C8D-4607-AE54-C3F4EEF42DE8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368D6-28CC-4783-97BB-E81C9A2D9670}" type="pres">
      <dgm:prSet presAssocID="{9E76CC2A-5C8D-4607-AE54-C3F4EEF42DE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8F8DE-16D8-4863-ABD1-5D3D9053E4FE}" type="pres">
      <dgm:prSet presAssocID="{9E76CC2A-5C8D-4607-AE54-C3F4EEF42DE8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9988D042-6C07-4CC3-8780-24152C1E3E40}" type="pres">
      <dgm:prSet presAssocID="{9E76CC2A-5C8D-4607-AE54-C3F4EEF42DE8}" presName="adorn" presStyleLbl="fgAccFollowNode1" presStyleIdx="0" presStyleCnt="3"/>
      <dgm:spPr/>
    </dgm:pt>
    <dgm:pt modelId="{EBECBCE1-6014-4F1C-8239-9C7382A87A70}" type="pres">
      <dgm:prSet presAssocID="{9B2EBBB4-8518-44A5-8429-B809B4A9F8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0EB0E3-5A87-4E71-8040-12CE1713F5DE}" type="pres">
      <dgm:prSet presAssocID="{64256C74-538A-41C8-8B5B-211CFB7F3D51}" presName="compNode" presStyleCnt="0"/>
      <dgm:spPr/>
    </dgm:pt>
    <dgm:pt modelId="{84CF678F-F237-402B-A321-881EE28EC402}" type="pres">
      <dgm:prSet presAssocID="{64256C74-538A-41C8-8B5B-211CFB7F3D51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6509-D59F-4804-AA52-532B338F18B3}" type="pres">
      <dgm:prSet presAssocID="{64256C74-538A-41C8-8B5B-211CFB7F3D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0A95D-7E10-47FF-B73A-449C71E612CC}" type="pres">
      <dgm:prSet presAssocID="{64256C74-538A-41C8-8B5B-211CFB7F3D51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9F7386AE-0609-4823-A56F-677CD5F4D552}" type="pres">
      <dgm:prSet presAssocID="{64256C74-538A-41C8-8B5B-211CFB7F3D51}" presName="adorn" presStyleLbl="fgAccFollowNode1" presStyleIdx="1" presStyleCnt="3"/>
      <dgm:spPr/>
    </dgm:pt>
    <dgm:pt modelId="{88BB6ECB-505C-4569-A567-D1323AA47F6E}" type="pres">
      <dgm:prSet presAssocID="{7C65D4A1-7D8E-4DFC-81E9-45035BABEA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874FF8-AA99-4933-9712-6294B54B61A1}" type="pres">
      <dgm:prSet presAssocID="{58166807-3225-4F59-AB9D-420B011B5E82}" presName="compNode" presStyleCnt="0"/>
      <dgm:spPr/>
    </dgm:pt>
    <dgm:pt modelId="{52458D1E-0848-48FA-8F95-91A1A9B2F799}" type="pres">
      <dgm:prSet presAssocID="{58166807-3225-4F59-AB9D-420B011B5E82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6C0C8-E779-47D2-8B6F-C6CB082BD5A9}" type="pres">
      <dgm:prSet presAssocID="{58166807-3225-4F59-AB9D-420B011B5E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72BC-2DAB-48C7-A2BA-1F1213F2035D}" type="pres">
      <dgm:prSet presAssocID="{58166807-3225-4F59-AB9D-420B011B5E82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4ED7794B-4276-4093-82C2-6576843AA5FE}" type="pres">
      <dgm:prSet presAssocID="{58166807-3225-4F59-AB9D-420B011B5E82}" presName="adorn" presStyleLbl="fgAccFollowNode1" presStyleIdx="2" presStyleCnt="3"/>
      <dgm:spPr/>
    </dgm:pt>
  </dgm:ptLst>
  <dgm:cxnLst>
    <dgm:cxn modelId="{84744948-46A0-4E4D-A335-F9DCE3777E6C}" type="presOf" srcId="{E598DC4A-546A-4D5C-930D-230204ABA7AA}" destId="{84CF678F-F237-402B-A321-881EE28EC402}" srcOrd="0" destOrd="0" presId="urn:microsoft.com/office/officeart/2005/8/layout/bList2#1"/>
    <dgm:cxn modelId="{73270D9E-F8F0-44E9-82EE-0372976E35FF}" type="presOf" srcId="{9B2EBBB4-8518-44A5-8429-B809B4A9F850}" destId="{EBECBCE1-6014-4F1C-8239-9C7382A87A70}" srcOrd="0" destOrd="0" presId="urn:microsoft.com/office/officeart/2005/8/layout/bList2#1"/>
    <dgm:cxn modelId="{86DC1B17-316E-4638-9B91-D8E0267E8074}" srcId="{8700C894-01B2-4A36-BC43-3F813D73BD8F}" destId="{64256C74-538A-41C8-8B5B-211CFB7F3D51}" srcOrd="1" destOrd="0" parTransId="{AABB4381-CF5A-4E52-A59F-6172829C62FA}" sibTransId="{7C65D4A1-7D8E-4DFC-81E9-45035BABEA2E}"/>
    <dgm:cxn modelId="{BA972DD5-2001-4115-A615-B44386E976E9}" type="presOf" srcId="{80C974D3-1135-4621-BEC5-B6823EF81DB5}" destId="{C64CD57C-A0EB-4791-87C6-95F28C75B981}" srcOrd="0" destOrd="0" presId="urn:microsoft.com/office/officeart/2005/8/layout/bList2#1"/>
    <dgm:cxn modelId="{F4CF70E9-29D3-4539-97DE-0266B98DD863}" type="presOf" srcId="{58166807-3225-4F59-AB9D-420B011B5E82}" destId="{35B772BC-2DAB-48C7-A2BA-1F1213F2035D}" srcOrd="1" destOrd="0" presId="urn:microsoft.com/office/officeart/2005/8/layout/bList2#1"/>
    <dgm:cxn modelId="{F189884C-3C11-4172-BD83-05BA10FD3725}" srcId="{8700C894-01B2-4A36-BC43-3F813D73BD8F}" destId="{9E76CC2A-5C8D-4607-AE54-C3F4EEF42DE8}" srcOrd="0" destOrd="0" parTransId="{082A04AD-BE61-4539-A351-F287828206CF}" sibTransId="{9B2EBBB4-8518-44A5-8429-B809B4A9F850}"/>
    <dgm:cxn modelId="{17915297-1981-4FCE-88FE-4C2AD297EF99}" type="presOf" srcId="{7C65D4A1-7D8E-4DFC-81E9-45035BABEA2E}" destId="{88BB6ECB-505C-4569-A567-D1323AA47F6E}" srcOrd="0" destOrd="0" presId="urn:microsoft.com/office/officeart/2005/8/layout/bList2#1"/>
    <dgm:cxn modelId="{078295AD-4F0D-4982-B56E-59ECC7007354}" srcId="{64256C74-538A-41C8-8B5B-211CFB7F3D51}" destId="{E598DC4A-546A-4D5C-930D-230204ABA7AA}" srcOrd="0" destOrd="0" parTransId="{C17B8365-7BC6-4EA0-A09C-C27D1EE04F29}" sibTransId="{71B2F5F2-84E1-4010-B627-1E607C6C8337}"/>
    <dgm:cxn modelId="{4B162072-E42E-40D8-B1CD-B993EF5B0297}" type="presOf" srcId="{64256C74-538A-41C8-8B5B-211CFB7F3D51}" destId="{D7096509-D59F-4804-AA52-532B338F18B3}" srcOrd="0" destOrd="0" presId="urn:microsoft.com/office/officeart/2005/8/layout/bList2#1"/>
    <dgm:cxn modelId="{9974932B-6E5E-4206-A83B-3DBA8E500AAF}" type="presOf" srcId="{9E76CC2A-5C8D-4607-AE54-C3F4EEF42DE8}" destId="{4CF8F8DE-16D8-4863-ABD1-5D3D9053E4FE}" srcOrd="1" destOrd="0" presId="urn:microsoft.com/office/officeart/2005/8/layout/bList2#1"/>
    <dgm:cxn modelId="{C55C78F6-7171-4DCC-8434-C7898FAE5B5B}" type="presOf" srcId="{9E76CC2A-5C8D-4607-AE54-C3F4EEF42DE8}" destId="{B0F368D6-28CC-4783-97BB-E81C9A2D9670}" srcOrd="0" destOrd="0" presId="urn:microsoft.com/office/officeart/2005/8/layout/bList2#1"/>
    <dgm:cxn modelId="{20926D62-88BF-474D-8386-0B9B4313FA6C}" srcId="{9E76CC2A-5C8D-4607-AE54-C3F4EEF42DE8}" destId="{80C974D3-1135-4621-BEC5-B6823EF81DB5}" srcOrd="0" destOrd="0" parTransId="{268CC265-2ADA-46E3-AB47-1A8FEA8FFA61}" sibTransId="{10BBB32B-3E86-4F4E-B1CE-D5A0848FEE85}"/>
    <dgm:cxn modelId="{C65C18D1-DB8B-4BF9-99BB-28FBB175135D}" type="presOf" srcId="{648F03C2-A045-43EE-AC3B-BDFB75B4CCDE}" destId="{52458D1E-0848-48FA-8F95-91A1A9B2F799}" srcOrd="0" destOrd="0" presId="urn:microsoft.com/office/officeart/2005/8/layout/bList2#1"/>
    <dgm:cxn modelId="{12D595C4-0E2D-4A34-832E-FCCF8F4E2F23}" srcId="{8700C894-01B2-4A36-BC43-3F813D73BD8F}" destId="{58166807-3225-4F59-AB9D-420B011B5E82}" srcOrd="2" destOrd="0" parTransId="{8EAEE6EF-49D2-41C2-88DF-DE4500ABAFEA}" sibTransId="{6A7002DE-FB7B-415E-8769-4ACAB9B8A66D}"/>
    <dgm:cxn modelId="{DD810198-7523-4085-A0A4-7C4CC97ED9A6}" type="presOf" srcId="{64256C74-538A-41C8-8B5B-211CFB7F3D51}" destId="{7C60A95D-7E10-47FF-B73A-449C71E612CC}" srcOrd="1" destOrd="0" presId="urn:microsoft.com/office/officeart/2005/8/layout/bList2#1"/>
    <dgm:cxn modelId="{7F0AC8FC-A00A-48D7-8CBE-23FF1E4DA36C}" type="presOf" srcId="{58166807-3225-4F59-AB9D-420B011B5E82}" destId="{A756C0C8-E779-47D2-8B6F-C6CB082BD5A9}" srcOrd="0" destOrd="0" presId="urn:microsoft.com/office/officeart/2005/8/layout/bList2#1"/>
    <dgm:cxn modelId="{F3796C95-92BB-46C0-8402-E3568DEE6BB0}" type="presOf" srcId="{8700C894-01B2-4A36-BC43-3F813D73BD8F}" destId="{DD76A5DC-6315-4E75-A51C-B67B3CF3CAD3}" srcOrd="0" destOrd="0" presId="urn:microsoft.com/office/officeart/2005/8/layout/bList2#1"/>
    <dgm:cxn modelId="{FD6D7241-63F7-4C90-AC06-60849C884665}" srcId="{58166807-3225-4F59-AB9D-420B011B5E82}" destId="{648F03C2-A045-43EE-AC3B-BDFB75B4CCDE}" srcOrd="0" destOrd="0" parTransId="{A457BD1A-90BA-4F45-9D3D-210213EDF0E1}" sibTransId="{044183DD-5859-4A76-8BA2-9E83DCA08DBE}"/>
    <dgm:cxn modelId="{1B56F461-4616-4774-ABFF-27CAEC1D1316}" type="presParOf" srcId="{DD76A5DC-6315-4E75-A51C-B67B3CF3CAD3}" destId="{0EAFAE02-3DDF-4C79-A271-EE08CCB49CF2}" srcOrd="0" destOrd="0" presId="urn:microsoft.com/office/officeart/2005/8/layout/bList2#1"/>
    <dgm:cxn modelId="{F1CDB488-57A9-4AE4-8B8E-77D057F66055}" type="presParOf" srcId="{0EAFAE02-3DDF-4C79-A271-EE08CCB49CF2}" destId="{C64CD57C-A0EB-4791-87C6-95F28C75B981}" srcOrd="0" destOrd="0" presId="urn:microsoft.com/office/officeart/2005/8/layout/bList2#1"/>
    <dgm:cxn modelId="{0298CD25-6ED7-4F8B-A8B0-A341B9E6F77F}" type="presParOf" srcId="{0EAFAE02-3DDF-4C79-A271-EE08CCB49CF2}" destId="{B0F368D6-28CC-4783-97BB-E81C9A2D9670}" srcOrd="1" destOrd="0" presId="urn:microsoft.com/office/officeart/2005/8/layout/bList2#1"/>
    <dgm:cxn modelId="{32271FE9-1404-488F-9B7F-01569C5CFD22}" type="presParOf" srcId="{0EAFAE02-3DDF-4C79-A271-EE08CCB49CF2}" destId="{4CF8F8DE-16D8-4863-ABD1-5D3D9053E4FE}" srcOrd="2" destOrd="0" presId="urn:microsoft.com/office/officeart/2005/8/layout/bList2#1"/>
    <dgm:cxn modelId="{57A8CE1D-BF5A-4827-9F90-D87C9FE1CDB9}" type="presParOf" srcId="{0EAFAE02-3DDF-4C79-A271-EE08CCB49CF2}" destId="{9988D042-6C07-4CC3-8780-24152C1E3E40}" srcOrd="3" destOrd="0" presId="urn:microsoft.com/office/officeart/2005/8/layout/bList2#1"/>
    <dgm:cxn modelId="{E9735DAE-4E09-4E8E-A1CF-2A325E9071FD}" type="presParOf" srcId="{DD76A5DC-6315-4E75-A51C-B67B3CF3CAD3}" destId="{EBECBCE1-6014-4F1C-8239-9C7382A87A70}" srcOrd="1" destOrd="0" presId="urn:microsoft.com/office/officeart/2005/8/layout/bList2#1"/>
    <dgm:cxn modelId="{E0804CA8-F294-470C-971D-F41F2BEE7C02}" type="presParOf" srcId="{DD76A5DC-6315-4E75-A51C-B67B3CF3CAD3}" destId="{0A0EB0E3-5A87-4E71-8040-12CE1713F5DE}" srcOrd="2" destOrd="0" presId="urn:microsoft.com/office/officeart/2005/8/layout/bList2#1"/>
    <dgm:cxn modelId="{E17872D0-4455-49E1-A327-E305DE917206}" type="presParOf" srcId="{0A0EB0E3-5A87-4E71-8040-12CE1713F5DE}" destId="{84CF678F-F237-402B-A321-881EE28EC402}" srcOrd="0" destOrd="0" presId="urn:microsoft.com/office/officeart/2005/8/layout/bList2#1"/>
    <dgm:cxn modelId="{672C2550-29A6-43B5-8759-67CADFE5CC3E}" type="presParOf" srcId="{0A0EB0E3-5A87-4E71-8040-12CE1713F5DE}" destId="{D7096509-D59F-4804-AA52-532B338F18B3}" srcOrd="1" destOrd="0" presId="urn:microsoft.com/office/officeart/2005/8/layout/bList2#1"/>
    <dgm:cxn modelId="{B7156256-50E2-4E60-AA7D-FC872C3F1CC7}" type="presParOf" srcId="{0A0EB0E3-5A87-4E71-8040-12CE1713F5DE}" destId="{7C60A95D-7E10-47FF-B73A-449C71E612CC}" srcOrd="2" destOrd="0" presId="urn:microsoft.com/office/officeart/2005/8/layout/bList2#1"/>
    <dgm:cxn modelId="{31334A36-102C-491A-B00A-755664C80F2E}" type="presParOf" srcId="{0A0EB0E3-5A87-4E71-8040-12CE1713F5DE}" destId="{9F7386AE-0609-4823-A56F-677CD5F4D552}" srcOrd="3" destOrd="0" presId="urn:microsoft.com/office/officeart/2005/8/layout/bList2#1"/>
    <dgm:cxn modelId="{4947975A-652B-41ED-978E-77DDC163A5BC}" type="presParOf" srcId="{DD76A5DC-6315-4E75-A51C-B67B3CF3CAD3}" destId="{88BB6ECB-505C-4569-A567-D1323AA47F6E}" srcOrd="3" destOrd="0" presId="urn:microsoft.com/office/officeart/2005/8/layout/bList2#1"/>
    <dgm:cxn modelId="{4296F0E6-37F4-454C-9623-B32FFDDFC31D}" type="presParOf" srcId="{DD76A5DC-6315-4E75-A51C-B67B3CF3CAD3}" destId="{15874FF8-AA99-4933-9712-6294B54B61A1}" srcOrd="4" destOrd="0" presId="urn:microsoft.com/office/officeart/2005/8/layout/bList2#1"/>
    <dgm:cxn modelId="{D8BC2F94-F972-4259-993B-A25CDA86E44A}" type="presParOf" srcId="{15874FF8-AA99-4933-9712-6294B54B61A1}" destId="{52458D1E-0848-48FA-8F95-91A1A9B2F799}" srcOrd="0" destOrd="0" presId="urn:microsoft.com/office/officeart/2005/8/layout/bList2#1"/>
    <dgm:cxn modelId="{C07B48F0-ED88-4E81-AE34-3DEEDB56354D}" type="presParOf" srcId="{15874FF8-AA99-4933-9712-6294B54B61A1}" destId="{A756C0C8-E779-47D2-8B6F-C6CB082BD5A9}" srcOrd="1" destOrd="0" presId="urn:microsoft.com/office/officeart/2005/8/layout/bList2#1"/>
    <dgm:cxn modelId="{1359AB77-2880-45BD-96BA-3609F483A671}" type="presParOf" srcId="{15874FF8-AA99-4933-9712-6294B54B61A1}" destId="{35B772BC-2DAB-48C7-A2BA-1F1213F2035D}" srcOrd="2" destOrd="0" presId="urn:microsoft.com/office/officeart/2005/8/layout/bList2#1"/>
    <dgm:cxn modelId="{4937C818-23C3-45A2-9CE9-E63AFCDC13E5}" type="presParOf" srcId="{15874FF8-AA99-4933-9712-6294B54B61A1}" destId="{4ED7794B-4276-4093-82C2-6576843AA5FE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00C894-01B2-4A36-BC43-3F813D73BD8F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E76CC2A-5C8D-4607-AE54-C3F4EEF42DE8}">
      <dgm:prSet phldrT="[Текст]"/>
      <dgm:spPr/>
      <dgm:t>
        <a:bodyPr/>
        <a:lstStyle/>
        <a:p>
          <a:r>
            <a:rPr lang="ru-RU" dirty="0" smtClean="0"/>
            <a:t>Бакалавр</a:t>
          </a:r>
          <a:endParaRPr lang="ru-RU" dirty="0"/>
        </a:p>
      </dgm:t>
    </dgm:pt>
    <dgm:pt modelId="{082A04AD-BE61-4539-A351-F287828206CF}" type="parTrans" cxnId="{F189884C-3C11-4172-BD83-05BA10FD3725}">
      <dgm:prSet/>
      <dgm:spPr/>
      <dgm:t>
        <a:bodyPr/>
        <a:lstStyle/>
        <a:p>
          <a:endParaRPr lang="ru-RU"/>
        </a:p>
      </dgm:t>
    </dgm:pt>
    <dgm:pt modelId="{9B2EBBB4-8518-44A5-8429-B809B4A9F850}" type="sibTrans" cxnId="{F189884C-3C11-4172-BD83-05BA10FD3725}">
      <dgm:prSet/>
      <dgm:spPr/>
      <dgm:t>
        <a:bodyPr/>
        <a:lstStyle/>
        <a:p>
          <a:endParaRPr lang="ru-RU"/>
        </a:p>
      </dgm:t>
    </dgm:pt>
    <dgm:pt modelId="{64256C74-538A-41C8-8B5B-211CFB7F3D51}">
      <dgm:prSet phldrT="[Текст]"/>
      <dgm:spPr/>
      <dgm:t>
        <a:bodyPr/>
        <a:lstStyle/>
        <a:p>
          <a:r>
            <a:rPr lang="ru-RU" dirty="0" smtClean="0"/>
            <a:t>Магистр</a:t>
          </a:r>
          <a:endParaRPr lang="ru-RU" dirty="0"/>
        </a:p>
      </dgm:t>
    </dgm:pt>
    <dgm:pt modelId="{AABB4381-CF5A-4E52-A59F-6172829C62FA}" type="parTrans" cxnId="{86DC1B17-316E-4638-9B91-D8E0267E8074}">
      <dgm:prSet/>
      <dgm:spPr/>
      <dgm:t>
        <a:bodyPr/>
        <a:lstStyle/>
        <a:p>
          <a:endParaRPr lang="ru-RU"/>
        </a:p>
      </dgm:t>
    </dgm:pt>
    <dgm:pt modelId="{7C65D4A1-7D8E-4DFC-81E9-45035BABEA2E}" type="sibTrans" cxnId="{86DC1B17-316E-4638-9B91-D8E0267E8074}">
      <dgm:prSet/>
      <dgm:spPr/>
      <dgm:t>
        <a:bodyPr/>
        <a:lstStyle/>
        <a:p>
          <a:endParaRPr lang="ru-RU"/>
        </a:p>
      </dgm:t>
    </dgm:pt>
    <dgm:pt modelId="{58166807-3225-4F59-AB9D-420B011B5E82}">
      <dgm:prSet phldrT="[Текст]"/>
      <dgm:spPr/>
      <dgm:t>
        <a:bodyPr/>
        <a:lstStyle/>
        <a:p>
          <a:r>
            <a:rPr lang="ru-RU" dirty="0" smtClean="0"/>
            <a:t>Доктор</a:t>
          </a:r>
          <a:endParaRPr lang="ru-RU" dirty="0"/>
        </a:p>
      </dgm:t>
    </dgm:pt>
    <dgm:pt modelId="{8EAEE6EF-49D2-41C2-88DF-DE4500ABAFEA}" type="parTrans" cxnId="{12D595C4-0E2D-4A34-832E-FCCF8F4E2F23}">
      <dgm:prSet/>
      <dgm:spPr/>
      <dgm:t>
        <a:bodyPr/>
        <a:lstStyle/>
        <a:p>
          <a:endParaRPr lang="ru-RU"/>
        </a:p>
      </dgm:t>
    </dgm:pt>
    <dgm:pt modelId="{6A7002DE-FB7B-415E-8769-4ACAB9B8A66D}" type="sibTrans" cxnId="{12D595C4-0E2D-4A34-832E-FCCF8F4E2F23}">
      <dgm:prSet/>
      <dgm:spPr/>
      <dgm:t>
        <a:bodyPr/>
        <a:lstStyle/>
        <a:p>
          <a:endParaRPr lang="ru-RU"/>
        </a:p>
      </dgm:t>
    </dgm:pt>
    <dgm:pt modelId="{80C974D3-1135-4621-BEC5-B6823EF81DB5}">
      <dgm:prSet/>
      <dgm:spPr/>
      <dgm:t>
        <a:bodyPr/>
        <a:lstStyle/>
        <a:p>
          <a:r>
            <a:rPr lang="ru-RU" dirty="0" smtClean="0"/>
            <a:t>Передача информации, идей, проблем и решений</a:t>
          </a:r>
          <a:endParaRPr lang="ru-RU" dirty="0"/>
        </a:p>
      </dgm:t>
    </dgm:pt>
    <dgm:pt modelId="{268CC265-2ADA-46E3-AB47-1A8FEA8FFA61}" type="parTrans" cxnId="{20926D62-88BF-474D-8386-0B9B4313FA6C}">
      <dgm:prSet/>
      <dgm:spPr/>
      <dgm:t>
        <a:bodyPr/>
        <a:lstStyle/>
        <a:p>
          <a:endParaRPr lang="ru-RU"/>
        </a:p>
      </dgm:t>
    </dgm:pt>
    <dgm:pt modelId="{10BBB32B-3E86-4F4E-B1CE-D5A0848FEE85}" type="sibTrans" cxnId="{20926D62-88BF-474D-8386-0B9B4313FA6C}">
      <dgm:prSet/>
      <dgm:spPr/>
      <dgm:t>
        <a:bodyPr/>
        <a:lstStyle/>
        <a:p>
          <a:endParaRPr lang="ru-RU"/>
        </a:p>
      </dgm:t>
    </dgm:pt>
    <dgm:pt modelId="{E598DC4A-546A-4D5C-930D-230204ABA7AA}">
      <dgm:prSet/>
      <dgm:spPr/>
      <dgm:t>
        <a:bodyPr/>
        <a:lstStyle/>
        <a:p>
          <a:r>
            <a:rPr lang="ru-RU" dirty="0" smtClean="0"/>
            <a:t>Передача выводов, знаний и соображений, аудитории специалистов и не специалистов</a:t>
          </a:r>
          <a:endParaRPr lang="ru-RU" dirty="0"/>
        </a:p>
      </dgm:t>
    </dgm:pt>
    <dgm:pt modelId="{C17B8365-7BC6-4EA0-A09C-C27D1EE04F29}" type="parTrans" cxnId="{078295AD-4F0D-4982-B56E-59ECC7007354}">
      <dgm:prSet/>
      <dgm:spPr/>
      <dgm:t>
        <a:bodyPr/>
        <a:lstStyle/>
        <a:p>
          <a:endParaRPr lang="ru-RU"/>
        </a:p>
      </dgm:t>
    </dgm:pt>
    <dgm:pt modelId="{71B2F5F2-84E1-4010-B627-1E607C6C8337}" type="sibTrans" cxnId="{078295AD-4F0D-4982-B56E-59ECC7007354}">
      <dgm:prSet/>
      <dgm:spPr/>
      <dgm:t>
        <a:bodyPr/>
        <a:lstStyle/>
        <a:p>
          <a:endParaRPr lang="ru-RU"/>
        </a:p>
      </dgm:t>
    </dgm:pt>
    <dgm:pt modelId="{648F03C2-A045-43EE-AC3B-BDFB75B4CCDE}">
      <dgm:prSet/>
      <dgm:spPr/>
      <dgm:t>
        <a:bodyPr/>
        <a:lstStyle/>
        <a:p>
          <a:r>
            <a:rPr lang="ru-RU" dirty="0" smtClean="0"/>
            <a:t>Общение с коллегами, широким ученым сообществом и обществом в целом</a:t>
          </a:r>
          <a:endParaRPr lang="ru-RU" dirty="0"/>
        </a:p>
      </dgm:t>
    </dgm:pt>
    <dgm:pt modelId="{A457BD1A-90BA-4F45-9D3D-210213EDF0E1}" type="parTrans" cxnId="{FD6D7241-63F7-4C90-AC06-60849C884665}">
      <dgm:prSet/>
      <dgm:spPr/>
      <dgm:t>
        <a:bodyPr/>
        <a:lstStyle/>
        <a:p>
          <a:endParaRPr lang="ru-RU"/>
        </a:p>
      </dgm:t>
    </dgm:pt>
    <dgm:pt modelId="{044183DD-5859-4A76-8BA2-9E83DCA08DBE}" type="sibTrans" cxnId="{FD6D7241-63F7-4C90-AC06-60849C884665}">
      <dgm:prSet/>
      <dgm:spPr/>
      <dgm:t>
        <a:bodyPr/>
        <a:lstStyle/>
        <a:p>
          <a:endParaRPr lang="ru-RU"/>
        </a:p>
      </dgm:t>
    </dgm:pt>
    <dgm:pt modelId="{DD76A5DC-6315-4E75-A51C-B67B3CF3CAD3}" type="pres">
      <dgm:prSet presAssocID="{8700C894-01B2-4A36-BC43-3F813D73BD8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AE02-3DDF-4C79-A271-EE08CCB49CF2}" type="pres">
      <dgm:prSet presAssocID="{9E76CC2A-5C8D-4607-AE54-C3F4EEF42DE8}" presName="compNode" presStyleCnt="0"/>
      <dgm:spPr/>
    </dgm:pt>
    <dgm:pt modelId="{C64CD57C-A0EB-4791-87C6-95F28C75B981}" type="pres">
      <dgm:prSet presAssocID="{9E76CC2A-5C8D-4607-AE54-C3F4EEF42DE8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368D6-28CC-4783-97BB-E81C9A2D9670}" type="pres">
      <dgm:prSet presAssocID="{9E76CC2A-5C8D-4607-AE54-C3F4EEF42DE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8F8DE-16D8-4863-ABD1-5D3D9053E4FE}" type="pres">
      <dgm:prSet presAssocID="{9E76CC2A-5C8D-4607-AE54-C3F4EEF42DE8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9988D042-6C07-4CC3-8780-24152C1E3E40}" type="pres">
      <dgm:prSet presAssocID="{9E76CC2A-5C8D-4607-AE54-C3F4EEF42DE8}" presName="adorn" presStyleLbl="fgAccFollowNode1" presStyleIdx="0" presStyleCnt="3"/>
      <dgm:spPr/>
    </dgm:pt>
    <dgm:pt modelId="{EBECBCE1-6014-4F1C-8239-9C7382A87A70}" type="pres">
      <dgm:prSet presAssocID="{9B2EBBB4-8518-44A5-8429-B809B4A9F8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0EB0E3-5A87-4E71-8040-12CE1713F5DE}" type="pres">
      <dgm:prSet presAssocID="{64256C74-538A-41C8-8B5B-211CFB7F3D51}" presName="compNode" presStyleCnt="0"/>
      <dgm:spPr/>
    </dgm:pt>
    <dgm:pt modelId="{84CF678F-F237-402B-A321-881EE28EC402}" type="pres">
      <dgm:prSet presAssocID="{64256C74-538A-41C8-8B5B-211CFB7F3D51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6509-D59F-4804-AA52-532B338F18B3}" type="pres">
      <dgm:prSet presAssocID="{64256C74-538A-41C8-8B5B-211CFB7F3D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0A95D-7E10-47FF-B73A-449C71E612CC}" type="pres">
      <dgm:prSet presAssocID="{64256C74-538A-41C8-8B5B-211CFB7F3D51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9F7386AE-0609-4823-A56F-677CD5F4D552}" type="pres">
      <dgm:prSet presAssocID="{64256C74-538A-41C8-8B5B-211CFB7F3D51}" presName="adorn" presStyleLbl="fgAccFollowNode1" presStyleIdx="1" presStyleCnt="3"/>
      <dgm:spPr/>
    </dgm:pt>
    <dgm:pt modelId="{88BB6ECB-505C-4569-A567-D1323AA47F6E}" type="pres">
      <dgm:prSet presAssocID="{7C65D4A1-7D8E-4DFC-81E9-45035BABEA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874FF8-AA99-4933-9712-6294B54B61A1}" type="pres">
      <dgm:prSet presAssocID="{58166807-3225-4F59-AB9D-420B011B5E82}" presName="compNode" presStyleCnt="0"/>
      <dgm:spPr/>
    </dgm:pt>
    <dgm:pt modelId="{52458D1E-0848-48FA-8F95-91A1A9B2F799}" type="pres">
      <dgm:prSet presAssocID="{58166807-3225-4F59-AB9D-420B011B5E82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6C0C8-E779-47D2-8B6F-C6CB082BD5A9}" type="pres">
      <dgm:prSet presAssocID="{58166807-3225-4F59-AB9D-420B011B5E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72BC-2DAB-48C7-A2BA-1F1213F2035D}" type="pres">
      <dgm:prSet presAssocID="{58166807-3225-4F59-AB9D-420B011B5E82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4ED7794B-4276-4093-82C2-6576843AA5FE}" type="pres">
      <dgm:prSet presAssocID="{58166807-3225-4F59-AB9D-420B011B5E82}" presName="adorn" presStyleLbl="fgAccFollowNode1" presStyleIdx="2" presStyleCnt="3"/>
      <dgm:spPr/>
    </dgm:pt>
  </dgm:ptLst>
  <dgm:cxnLst>
    <dgm:cxn modelId="{86DC1B17-316E-4638-9B91-D8E0267E8074}" srcId="{8700C894-01B2-4A36-BC43-3F813D73BD8F}" destId="{64256C74-538A-41C8-8B5B-211CFB7F3D51}" srcOrd="1" destOrd="0" parTransId="{AABB4381-CF5A-4E52-A59F-6172829C62FA}" sibTransId="{7C65D4A1-7D8E-4DFC-81E9-45035BABEA2E}"/>
    <dgm:cxn modelId="{24172768-CB76-43B6-87B3-C44DFD4F38EE}" type="presOf" srcId="{64256C74-538A-41C8-8B5B-211CFB7F3D51}" destId="{D7096509-D59F-4804-AA52-532B338F18B3}" srcOrd="0" destOrd="0" presId="urn:microsoft.com/office/officeart/2005/8/layout/bList2#1"/>
    <dgm:cxn modelId="{F189884C-3C11-4172-BD83-05BA10FD3725}" srcId="{8700C894-01B2-4A36-BC43-3F813D73BD8F}" destId="{9E76CC2A-5C8D-4607-AE54-C3F4EEF42DE8}" srcOrd="0" destOrd="0" parTransId="{082A04AD-BE61-4539-A351-F287828206CF}" sibTransId="{9B2EBBB4-8518-44A5-8429-B809B4A9F850}"/>
    <dgm:cxn modelId="{20C6E1F6-96C0-44A1-8BBC-7333451701DF}" type="presOf" srcId="{9E76CC2A-5C8D-4607-AE54-C3F4EEF42DE8}" destId="{4CF8F8DE-16D8-4863-ABD1-5D3D9053E4FE}" srcOrd="1" destOrd="0" presId="urn:microsoft.com/office/officeart/2005/8/layout/bList2#1"/>
    <dgm:cxn modelId="{C9C88B59-C6FB-4DB1-BDFB-C6945FF079A3}" type="presOf" srcId="{8700C894-01B2-4A36-BC43-3F813D73BD8F}" destId="{DD76A5DC-6315-4E75-A51C-B67B3CF3CAD3}" srcOrd="0" destOrd="0" presId="urn:microsoft.com/office/officeart/2005/8/layout/bList2#1"/>
    <dgm:cxn modelId="{2E2514AF-A8C8-4014-B07E-5E9BA7F61E8F}" type="presOf" srcId="{9E76CC2A-5C8D-4607-AE54-C3F4EEF42DE8}" destId="{B0F368D6-28CC-4783-97BB-E81C9A2D9670}" srcOrd="0" destOrd="0" presId="urn:microsoft.com/office/officeart/2005/8/layout/bList2#1"/>
    <dgm:cxn modelId="{078295AD-4F0D-4982-B56E-59ECC7007354}" srcId="{64256C74-538A-41C8-8B5B-211CFB7F3D51}" destId="{E598DC4A-546A-4D5C-930D-230204ABA7AA}" srcOrd="0" destOrd="0" parTransId="{C17B8365-7BC6-4EA0-A09C-C27D1EE04F29}" sibTransId="{71B2F5F2-84E1-4010-B627-1E607C6C8337}"/>
    <dgm:cxn modelId="{313C7160-6422-4543-A69D-A1ADFF98A2A1}" type="presOf" srcId="{9B2EBBB4-8518-44A5-8429-B809B4A9F850}" destId="{EBECBCE1-6014-4F1C-8239-9C7382A87A70}" srcOrd="0" destOrd="0" presId="urn:microsoft.com/office/officeart/2005/8/layout/bList2#1"/>
    <dgm:cxn modelId="{148C975F-9585-4670-9A3C-0C024ECFEB6F}" type="presOf" srcId="{58166807-3225-4F59-AB9D-420B011B5E82}" destId="{35B772BC-2DAB-48C7-A2BA-1F1213F2035D}" srcOrd="1" destOrd="0" presId="urn:microsoft.com/office/officeart/2005/8/layout/bList2#1"/>
    <dgm:cxn modelId="{E0FEFC7F-3D36-422F-AE41-541659DDFDEB}" type="presOf" srcId="{64256C74-538A-41C8-8B5B-211CFB7F3D51}" destId="{7C60A95D-7E10-47FF-B73A-449C71E612CC}" srcOrd="1" destOrd="0" presId="urn:microsoft.com/office/officeart/2005/8/layout/bList2#1"/>
    <dgm:cxn modelId="{E87379A3-7D22-4CD6-ACCE-DD4C0D8BDA40}" type="presOf" srcId="{7C65D4A1-7D8E-4DFC-81E9-45035BABEA2E}" destId="{88BB6ECB-505C-4569-A567-D1323AA47F6E}" srcOrd="0" destOrd="0" presId="urn:microsoft.com/office/officeart/2005/8/layout/bList2#1"/>
    <dgm:cxn modelId="{20926D62-88BF-474D-8386-0B9B4313FA6C}" srcId="{9E76CC2A-5C8D-4607-AE54-C3F4EEF42DE8}" destId="{80C974D3-1135-4621-BEC5-B6823EF81DB5}" srcOrd="0" destOrd="0" parTransId="{268CC265-2ADA-46E3-AB47-1A8FEA8FFA61}" sibTransId="{10BBB32B-3E86-4F4E-B1CE-D5A0848FEE85}"/>
    <dgm:cxn modelId="{B44220E3-E2A4-4B40-8D92-D09F6C26EB4A}" type="presOf" srcId="{648F03C2-A045-43EE-AC3B-BDFB75B4CCDE}" destId="{52458D1E-0848-48FA-8F95-91A1A9B2F799}" srcOrd="0" destOrd="0" presId="urn:microsoft.com/office/officeart/2005/8/layout/bList2#1"/>
    <dgm:cxn modelId="{12D595C4-0E2D-4A34-832E-FCCF8F4E2F23}" srcId="{8700C894-01B2-4A36-BC43-3F813D73BD8F}" destId="{58166807-3225-4F59-AB9D-420B011B5E82}" srcOrd="2" destOrd="0" parTransId="{8EAEE6EF-49D2-41C2-88DF-DE4500ABAFEA}" sibTransId="{6A7002DE-FB7B-415E-8769-4ACAB9B8A66D}"/>
    <dgm:cxn modelId="{847174DB-9CAD-4F8F-8F9F-97EFB1D0E657}" type="presOf" srcId="{E598DC4A-546A-4D5C-930D-230204ABA7AA}" destId="{84CF678F-F237-402B-A321-881EE28EC402}" srcOrd="0" destOrd="0" presId="urn:microsoft.com/office/officeart/2005/8/layout/bList2#1"/>
    <dgm:cxn modelId="{08542CFC-C4F5-4838-9F21-BFDD81D4FC4B}" type="presOf" srcId="{80C974D3-1135-4621-BEC5-B6823EF81DB5}" destId="{C64CD57C-A0EB-4791-87C6-95F28C75B981}" srcOrd="0" destOrd="0" presId="urn:microsoft.com/office/officeart/2005/8/layout/bList2#1"/>
    <dgm:cxn modelId="{84DAFC5D-920C-4475-8320-7B59D1729D79}" type="presOf" srcId="{58166807-3225-4F59-AB9D-420B011B5E82}" destId="{A756C0C8-E779-47D2-8B6F-C6CB082BD5A9}" srcOrd="0" destOrd="0" presId="urn:microsoft.com/office/officeart/2005/8/layout/bList2#1"/>
    <dgm:cxn modelId="{FD6D7241-63F7-4C90-AC06-60849C884665}" srcId="{58166807-3225-4F59-AB9D-420B011B5E82}" destId="{648F03C2-A045-43EE-AC3B-BDFB75B4CCDE}" srcOrd="0" destOrd="0" parTransId="{A457BD1A-90BA-4F45-9D3D-210213EDF0E1}" sibTransId="{044183DD-5859-4A76-8BA2-9E83DCA08DBE}"/>
    <dgm:cxn modelId="{008C0CF9-44E3-44FD-85E1-7F68E21341B6}" type="presParOf" srcId="{DD76A5DC-6315-4E75-A51C-B67B3CF3CAD3}" destId="{0EAFAE02-3DDF-4C79-A271-EE08CCB49CF2}" srcOrd="0" destOrd="0" presId="urn:microsoft.com/office/officeart/2005/8/layout/bList2#1"/>
    <dgm:cxn modelId="{72335747-1823-47E8-BF64-98D39FAAF596}" type="presParOf" srcId="{0EAFAE02-3DDF-4C79-A271-EE08CCB49CF2}" destId="{C64CD57C-A0EB-4791-87C6-95F28C75B981}" srcOrd="0" destOrd="0" presId="urn:microsoft.com/office/officeart/2005/8/layout/bList2#1"/>
    <dgm:cxn modelId="{BC4F6D55-EE9A-4F87-B978-3ECF8D48D698}" type="presParOf" srcId="{0EAFAE02-3DDF-4C79-A271-EE08CCB49CF2}" destId="{B0F368D6-28CC-4783-97BB-E81C9A2D9670}" srcOrd="1" destOrd="0" presId="urn:microsoft.com/office/officeart/2005/8/layout/bList2#1"/>
    <dgm:cxn modelId="{2DE74E0F-EFEF-43AD-B26E-13D48F719577}" type="presParOf" srcId="{0EAFAE02-3DDF-4C79-A271-EE08CCB49CF2}" destId="{4CF8F8DE-16D8-4863-ABD1-5D3D9053E4FE}" srcOrd="2" destOrd="0" presId="urn:microsoft.com/office/officeart/2005/8/layout/bList2#1"/>
    <dgm:cxn modelId="{8CA1C359-6AA9-44F8-97A7-56492FC3E50B}" type="presParOf" srcId="{0EAFAE02-3DDF-4C79-A271-EE08CCB49CF2}" destId="{9988D042-6C07-4CC3-8780-24152C1E3E40}" srcOrd="3" destOrd="0" presId="urn:microsoft.com/office/officeart/2005/8/layout/bList2#1"/>
    <dgm:cxn modelId="{8882A5BE-C37D-4EAF-80FB-CCFED2450E68}" type="presParOf" srcId="{DD76A5DC-6315-4E75-A51C-B67B3CF3CAD3}" destId="{EBECBCE1-6014-4F1C-8239-9C7382A87A70}" srcOrd="1" destOrd="0" presId="urn:microsoft.com/office/officeart/2005/8/layout/bList2#1"/>
    <dgm:cxn modelId="{3CCC0BE8-1E20-40AE-BB21-19F3AA518B57}" type="presParOf" srcId="{DD76A5DC-6315-4E75-A51C-B67B3CF3CAD3}" destId="{0A0EB0E3-5A87-4E71-8040-12CE1713F5DE}" srcOrd="2" destOrd="0" presId="urn:microsoft.com/office/officeart/2005/8/layout/bList2#1"/>
    <dgm:cxn modelId="{1D177F79-7403-4017-AC37-30EC0489078F}" type="presParOf" srcId="{0A0EB0E3-5A87-4E71-8040-12CE1713F5DE}" destId="{84CF678F-F237-402B-A321-881EE28EC402}" srcOrd="0" destOrd="0" presId="urn:microsoft.com/office/officeart/2005/8/layout/bList2#1"/>
    <dgm:cxn modelId="{AA900F10-B659-4EEC-9B59-9278E79B8350}" type="presParOf" srcId="{0A0EB0E3-5A87-4E71-8040-12CE1713F5DE}" destId="{D7096509-D59F-4804-AA52-532B338F18B3}" srcOrd="1" destOrd="0" presId="urn:microsoft.com/office/officeart/2005/8/layout/bList2#1"/>
    <dgm:cxn modelId="{E161EBDA-89B4-46A6-AA48-5229A6EE6C52}" type="presParOf" srcId="{0A0EB0E3-5A87-4E71-8040-12CE1713F5DE}" destId="{7C60A95D-7E10-47FF-B73A-449C71E612CC}" srcOrd="2" destOrd="0" presId="urn:microsoft.com/office/officeart/2005/8/layout/bList2#1"/>
    <dgm:cxn modelId="{458DC76C-353E-411A-B164-C422A6F87B9D}" type="presParOf" srcId="{0A0EB0E3-5A87-4E71-8040-12CE1713F5DE}" destId="{9F7386AE-0609-4823-A56F-677CD5F4D552}" srcOrd="3" destOrd="0" presId="urn:microsoft.com/office/officeart/2005/8/layout/bList2#1"/>
    <dgm:cxn modelId="{97300F86-0E4F-4112-A647-CC5A5E9C167C}" type="presParOf" srcId="{DD76A5DC-6315-4E75-A51C-B67B3CF3CAD3}" destId="{88BB6ECB-505C-4569-A567-D1323AA47F6E}" srcOrd="3" destOrd="0" presId="urn:microsoft.com/office/officeart/2005/8/layout/bList2#1"/>
    <dgm:cxn modelId="{9F31A040-3F5C-4ADB-8D1F-CE9D320EF938}" type="presParOf" srcId="{DD76A5DC-6315-4E75-A51C-B67B3CF3CAD3}" destId="{15874FF8-AA99-4933-9712-6294B54B61A1}" srcOrd="4" destOrd="0" presId="urn:microsoft.com/office/officeart/2005/8/layout/bList2#1"/>
    <dgm:cxn modelId="{3FA105DA-B5CD-4E65-88ED-761208BC7EB4}" type="presParOf" srcId="{15874FF8-AA99-4933-9712-6294B54B61A1}" destId="{52458D1E-0848-48FA-8F95-91A1A9B2F799}" srcOrd="0" destOrd="0" presId="urn:microsoft.com/office/officeart/2005/8/layout/bList2#1"/>
    <dgm:cxn modelId="{CD202566-31E1-4B04-926D-D3172FC936D2}" type="presParOf" srcId="{15874FF8-AA99-4933-9712-6294B54B61A1}" destId="{A756C0C8-E779-47D2-8B6F-C6CB082BD5A9}" srcOrd="1" destOrd="0" presId="urn:microsoft.com/office/officeart/2005/8/layout/bList2#1"/>
    <dgm:cxn modelId="{89A01E84-8559-4CE4-9643-AD6B9EDC36B0}" type="presParOf" srcId="{15874FF8-AA99-4933-9712-6294B54B61A1}" destId="{35B772BC-2DAB-48C7-A2BA-1F1213F2035D}" srcOrd="2" destOrd="0" presId="urn:microsoft.com/office/officeart/2005/8/layout/bList2#1"/>
    <dgm:cxn modelId="{6BB4A897-FE4D-429B-B550-7C731A132450}" type="presParOf" srcId="{15874FF8-AA99-4933-9712-6294B54B61A1}" destId="{4ED7794B-4276-4093-82C2-6576843AA5FE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00C894-01B2-4A36-BC43-3F813D73BD8F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E76CC2A-5C8D-4607-AE54-C3F4EEF42DE8}">
      <dgm:prSet phldrT="[Текст]"/>
      <dgm:spPr/>
      <dgm:t>
        <a:bodyPr/>
        <a:lstStyle/>
        <a:p>
          <a:r>
            <a:rPr lang="ru-RU" dirty="0" smtClean="0"/>
            <a:t>Бакалавр</a:t>
          </a:r>
          <a:endParaRPr lang="ru-RU" dirty="0"/>
        </a:p>
      </dgm:t>
    </dgm:pt>
    <dgm:pt modelId="{082A04AD-BE61-4539-A351-F287828206CF}" type="parTrans" cxnId="{F189884C-3C11-4172-BD83-05BA10FD3725}">
      <dgm:prSet/>
      <dgm:spPr/>
      <dgm:t>
        <a:bodyPr/>
        <a:lstStyle/>
        <a:p>
          <a:endParaRPr lang="ru-RU"/>
        </a:p>
      </dgm:t>
    </dgm:pt>
    <dgm:pt modelId="{9B2EBBB4-8518-44A5-8429-B809B4A9F850}" type="sibTrans" cxnId="{F189884C-3C11-4172-BD83-05BA10FD3725}">
      <dgm:prSet/>
      <dgm:spPr/>
      <dgm:t>
        <a:bodyPr/>
        <a:lstStyle/>
        <a:p>
          <a:endParaRPr lang="ru-RU"/>
        </a:p>
      </dgm:t>
    </dgm:pt>
    <dgm:pt modelId="{64256C74-538A-41C8-8B5B-211CFB7F3D51}">
      <dgm:prSet phldrT="[Текст]"/>
      <dgm:spPr/>
      <dgm:t>
        <a:bodyPr/>
        <a:lstStyle/>
        <a:p>
          <a:r>
            <a:rPr lang="ru-RU" dirty="0" smtClean="0"/>
            <a:t>Магистр</a:t>
          </a:r>
          <a:endParaRPr lang="ru-RU" dirty="0"/>
        </a:p>
      </dgm:t>
    </dgm:pt>
    <dgm:pt modelId="{AABB4381-CF5A-4E52-A59F-6172829C62FA}" type="parTrans" cxnId="{86DC1B17-316E-4638-9B91-D8E0267E8074}">
      <dgm:prSet/>
      <dgm:spPr/>
      <dgm:t>
        <a:bodyPr/>
        <a:lstStyle/>
        <a:p>
          <a:endParaRPr lang="ru-RU"/>
        </a:p>
      </dgm:t>
    </dgm:pt>
    <dgm:pt modelId="{7C65D4A1-7D8E-4DFC-81E9-45035BABEA2E}" type="sibTrans" cxnId="{86DC1B17-316E-4638-9B91-D8E0267E8074}">
      <dgm:prSet/>
      <dgm:spPr/>
      <dgm:t>
        <a:bodyPr/>
        <a:lstStyle/>
        <a:p>
          <a:endParaRPr lang="ru-RU"/>
        </a:p>
      </dgm:t>
    </dgm:pt>
    <dgm:pt modelId="{58166807-3225-4F59-AB9D-420B011B5E82}">
      <dgm:prSet phldrT="[Текст]"/>
      <dgm:spPr/>
      <dgm:t>
        <a:bodyPr/>
        <a:lstStyle/>
        <a:p>
          <a:r>
            <a:rPr lang="ru-RU" dirty="0" smtClean="0"/>
            <a:t>Доктор</a:t>
          </a:r>
          <a:endParaRPr lang="ru-RU" dirty="0"/>
        </a:p>
      </dgm:t>
    </dgm:pt>
    <dgm:pt modelId="{8EAEE6EF-49D2-41C2-88DF-DE4500ABAFEA}" type="parTrans" cxnId="{12D595C4-0E2D-4A34-832E-FCCF8F4E2F23}">
      <dgm:prSet/>
      <dgm:spPr/>
      <dgm:t>
        <a:bodyPr/>
        <a:lstStyle/>
        <a:p>
          <a:endParaRPr lang="ru-RU"/>
        </a:p>
      </dgm:t>
    </dgm:pt>
    <dgm:pt modelId="{6A7002DE-FB7B-415E-8769-4ACAB9B8A66D}" type="sibTrans" cxnId="{12D595C4-0E2D-4A34-832E-FCCF8F4E2F23}">
      <dgm:prSet/>
      <dgm:spPr/>
      <dgm:t>
        <a:bodyPr/>
        <a:lstStyle/>
        <a:p>
          <a:endParaRPr lang="ru-RU"/>
        </a:p>
      </dgm:t>
    </dgm:pt>
    <dgm:pt modelId="{80C974D3-1135-4621-BEC5-B6823EF81DB5}">
      <dgm:prSet/>
      <dgm:spPr/>
      <dgm:t>
        <a:bodyPr/>
        <a:lstStyle/>
        <a:p>
          <a:r>
            <a:rPr lang="ru-RU" dirty="0" smtClean="0"/>
            <a:t>Выработаны те навыки, которые необходимы, чтобы осуществлять дальнейшее обучение с высокой степенью самостоятельности</a:t>
          </a:r>
          <a:endParaRPr lang="ru-RU" dirty="0"/>
        </a:p>
      </dgm:t>
    </dgm:pt>
    <dgm:pt modelId="{268CC265-2ADA-46E3-AB47-1A8FEA8FFA61}" type="parTrans" cxnId="{20926D62-88BF-474D-8386-0B9B4313FA6C}">
      <dgm:prSet/>
      <dgm:spPr/>
      <dgm:t>
        <a:bodyPr/>
        <a:lstStyle/>
        <a:p>
          <a:endParaRPr lang="ru-RU"/>
        </a:p>
      </dgm:t>
    </dgm:pt>
    <dgm:pt modelId="{10BBB32B-3E86-4F4E-B1CE-D5A0848FEE85}" type="sibTrans" cxnId="{20926D62-88BF-474D-8386-0B9B4313FA6C}">
      <dgm:prSet/>
      <dgm:spPr/>
      <dgm:t>
        <a:bodyPr/>
        <a:lstStyle/>
        <a:p>
          <a:endParaRPr lang="ru-RU"/>
        </a:p>
      </dgm:t>
    </dgm:pt>
    <dgm:pt modelId="{E598DC4A-546A-4D5C-930D-230204ABA7AA}">
      <dgm:prSet/>
      <dgm:spPr/>
      <dgm:t>
        <a:bodyPr/>
        <a:lstStyle/>
        <a:p>
          <a:r>
            <a:rPr lang="ru-RU" dirty="0" smtClean="0"/>
            <a:t>Позволяют осуществлять дальнейшее обучение с большой степенью самостоятельности и саморегулирования</a:t>
          </a:r>
          <a:endParaRPr lang="ru-RU" dirty="0"/>
        </a:p>
      </dgm:t>
    </dgm:pt>
    <dgm:pt modelId="{C17B8365-7BC6-4EA0-A09C-C27D1EE04F29}" type="parTrans" cxnId="{078295AD-4F0D-4982-B56E-59ECC7007354}">
      <dgm:prSet/>
      <dgm:spPr/>
      <dgm:t>
        <a:bodyPr/>
        <a:lstStyle/>
        <a:p>
          <a:endParaRPr lang="ru-RU"/>
        </a:p>
      </dgm:t>
    </dgm:pt>
    <dgm:pt modelId="{71B2F5F2-84E1-4010-B627-1E607C6C8337}" type="sibTrans" cxnId="{078295AD-4F0D-4982-B56E-59ECC7007354}">
      <dgm:prSet/>
      <dgm:spPr/>
      <dgm:t>
        <a:bodyPr/>
        <a:lstStyle/>
        <a:p>
          <a:endParaRPr lang="ru-RU"/>
        </a:p>
      </dgm:t>
    </dgm:pt>
    <dgm:pt modelId="{648F03C2-A045-43EE-AC3B-BDFB75B4CCDE}">
      <dgm:prSet/>
      <dgm:spPr/>
      <dgm:t>
        <a:bodyPr/>
        <a:lstStyle/>
        <a:p>
          <a:r>
            <a:rPr lang="ru-RU" dirty="0" smtClean="0"/>
            <a:t>Смогут способствовать – в научном и профессиональном контекстах– технологическому, общественному и культурному прогрессу</a:t>
          </a:r>
          <a:endParaRPr lang="ru-RU" dirty="0"/>
        </a:p>
      </dgm:t>
    </dgm:pt>
    <dgm:pt modelId="{A457BD1A-90BA-4F45-9D3D-210213EDF0E1}" type="parTrans" cxnId="{FD6D7241-63F7-4C90-AC06-60849C884665}">
      <dgm:prSet/>
      <dgm:spPr/>
      <dgm:t>
        <a:bodyPr/>
        <a:lstStyle/>
        <a:p>
          <a:endParaRPr lang="ru-RU"/>
        </a:p>
      </dgm:t>
    </dgm:pt>
    <dgm:pt modelId="{044183DD-5859-4A76-8BA2-9E83DCA08DBE}" type="sibTrans" cxnId="{FD6D7241-63F7-4C90-AC06-60849C884665}">
      <dgm:prSet/>
      <dgm:spPr/>
      <dgm:t>
        <a:bodyPr/>
        <a:lstStyle/>
        <a:p>
          <a:endParaRPr lang="ru-RU"/>
        </a:p>
      </dgm:t>
    </dgm:pt>
    <dgm:pt modelId="{DD76A5DC-6315-4E75-A51C-B67B3CF3CAD3}" type="pres">
      <dgm:prSet presAssocID="{8700C894-01B2-4A36-BC43-3F813D73BD8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AE02-3DDF-4C79-A271-EE08CCB49CF2}" type="pres">
      <dgm:prSet presAssocID="{9E76CC2A-5C8D-4607-AE54-C3F4EEF42DE8}" presName="compNode" presStyleCnt="0"/>
      <dgm:spPr/>
    </dgm:pt>
    <dgm:pt modelId="{C64CD57C-A0EB-4791-87C6-95F28C75B981}" type="pres">
      <dgm:prSet presAssocID="{9E76CC2A-5C8D-4607-AE54-C3F4EEF42DE8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368D6-28CC-4783-97BB-E81C9A2D9670}" type="pres">
      <dgm:prSet presAssocID="{9E76CC2A-5C8D-4607-AE54-C3F4EEF42DE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8F8DE-16D8-4863-ABD1-5D3D9053E4FE}" type="pres">
      <dgm:prSet presAssocID="{9E76CC2A-5C8D-4607-AE54-C3F4EEF42DE8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9988D042-6C07-4CC3-8780-24152C1E3E40}" type="pres">
      <dgm:prSet presAssocID="{9E76CC2A-5C8D-4607-AE54-C3F4EEF42DE8}" presName="adorn" presStyleLbl="fgAccFollowNode1" presStyleIdx="0" presStyleCnt="3"/>
      <dgm:spPr/>
    </dgm:pt>
    <dgm:pt modelId="{EBECBCE1-6014-4F1C-8239-9C7382A87A70}" type="pres">
      <dgm:prSet presAssocID="{9B2EBBB4-8518-44A5-8429-B809B4A9F8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0EB0E3-5A87-4E71-8040-12CE1713F5DE}" type="pres">
      <dgm:prSet presAssocID="{64256C74-538A-41C8-8B5B-211CFB7F3D51}" presName="compNode" presStyleCnt="0"/>
      <dgm:spPr/>
    </dgm:pt>
    <dgm:pt modelId="{84CF678F-F237-402B-A321-881EE28EC402}" type="pres">
      <dgm:prSet presAssocID="{64256C74-538A-41C8-8B5B-211CFB7F3D51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6509-D59F-4804-AA52-532B338F18B3}" type="pres">
      <dgm:prSet presAssocID="{64256C74-538A-41C8-8B5B-211CFB7F3D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0A95D-7E10-47FF-B73A-449C71E612CC}" type="pres">
      <dgm:prSet presAssocID="{64256C74-538A-41C8-8B5B-211CFB7F3D51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9F7386AE-0609-4823-A56F-677CD5F4D552}" type="pres">
      <dgm:prSet presAssocID="{64256C74-538A-41C8-8B5B-211CFB7F3D51}" presName="adorn" presStyleLbl="fgAccFollowNode1" presStyleIdx="1" presStyleCnt="3"/>
      <dgm:spPr/>
    </dgm:pt>
    <dgm:pt modelId="{88BB6ECB-505C-4569-A567-D1323AA47F6E}" type="pres">
      <dgm:prSet presAssocID="{7C65D4A1-7D8E-4DFC-81E9-45035BABEA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874FF8-AA99-4933-9712-6294B54B61A1}" type="pres">
      <dgm:prSet presAssocID="{58166807-3225-4F59-AB9D-420B011B5E82}" presName="compNode" presStyleCnt="0"/>
      <dgm:spPr/>
    </dgm:pt>
    <dgm:pt modelId="{52458D1E-0848-48FA-8F95-91A1A9B2F799}" type="pres">
      <dgm:prSet presAssocID="{58166807-3225-4F59-AB9D-420B011B5E82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6C0C8-E779-47D2-8B6F-C6CB082BD5A9}" type="pres">
      <dgm:prSet presAssocID="{58166807-3225-4F59-AB9D-420B011B5E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72BC-2DAB-48C7-A2BA-1F1213F2035D}" type="pres">
      <dgm:prSet presAssocID="{58166807-3225-4F59-AB9D-420B011B5E82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4ED7794B-4276-4093-82C2-6576843AA5FE}" type="pres">
      <dgm:prSet presAssocID="{58166807-3225-4F59-AB9D-420B011B5E82}" presName="adorn" presStyleLbl="fgAccFollowNode1" presStyleIdx="2" presStyleCnt="3"/>
      <dgm:spPr/>
    </dgm:pt>
  </dgm:ptLst>
  <dgm:cxnLst>
    <dgm:cxn modelId="{86DC1B17-316E-4638-9B91-D8E0267E8074}" srcId="{8700C894-01B2-4A36-BC43-3F813D73BD8F}" destId="{64256C74-538A-41C8-8B5B-211CFB7F3D51}" srcOrd="1" destOrd="0" parTransId="{AABB4381-CF5A-4E52-A59F-6172829C62FA}" sibTransId="{7C65D4A1-7D8E-4DFC-81E9-45035BABEA2E}"/>
    <dgm:cxn modelId="{987631A3-67DE-4713-AB26-180A881443F2}" type="presOf" srcId="{9E76CC2A-5C8D-4607-AE54-C3F4EEF42DE8}" destId="{B0F368D6-28CC-4783-97BB-E81C9A2D9670}" srcOrd="0" destOrd="0" presId="urn:microsoft.com/office/officeart/2005/8/layout/bList2#1"/>
    <dgm:cxn modelId="{59009C8B-5FDA-444D-B117-7CB3A6121D64}" type="presOf" srcId="{58166807-3225-4F59-AB9D-420B011B5E82}" destId="{35B772BC-2DAB-48C7-A2BA-1F1213F2035D}" srcOrd="1" destOrd="0" presId="urn:microsoft.com/office/officeart/2005/8/layout/bList2#1"/>
    <dgm:cxn modelId="{F189884C-3C11-4172-BD83-05BA10FD3725}" srcId="{8700C894-01B2-4A36-BC43-3F813D73BD8F}" destId="{9E76CC2A-5C8D-4607-AE54-C3F4EEF42DE8}" srcOrd="0" destOrd="0" parTransId="{082A04AD-BE61-4539-A351-F287828206CF}" sibTransId="{9B2EBBB4-8518-44A5-8429-B809B4A9F850}"/>
    <dgm:cxn modelId="{078295AD-4F0D-4982-B56E-59ECC7007354}" srcId="{64256C74-538A-41C8-8B5B-211CFB7F3D51}" destId="{E598DC4A-546A-4D5C-930D-230204ABA7AA}" srcOrd="0" destOrd="0" parTransId="{C17B8365-7BC6-4EA0-A09C-C27D1EE04F29}" sibTransId="{71B2F5F2-84E1-4010-B627-1E607C6C8337}"/>
    <dgm:cxn modelId="{CD3666C5-C625-4527-8AF1-B716032AAB9E}" type="presOf" srcId="{64256C74-538A-41C8-8B5B-211CFB7F3D51}" destId="{D7096509-D59F-4804-AA52-532B338F18B3}" srcOrd="0" destOrd="0" presId="urn:microsoft.com/office/officeart/2005/8/layout/bList2#1"/>
    <dgm:cxn modelId="{5F8A96FF-CDDB-49D4-9172-198762F4B0ED}" type="presOf" srcId="{648F03C2-A045-43EE-AC3B-BDFB75B4CCDE}" destId="{52458D1E-0848-48FA-8F95-91A1A9B2F799}" srcOrd="0" destOrd="0" presId="urn:microsoft.com/office/officeart/2005/8/layout/bList2#1"/>
    <dgm:cxn modelId="{65567F0F-C6CA-4EC1-856C-3A0979FA98BC}" type="presOf" srcId="{9E76CC2A-5C8D-4607-AE54-C3F4EEF42DE8}" destId="{4CF8F8DE-16D8-4863-ABD1-5D3D9053E4FE}" srcOrd="1" destOrd="0" presId="urn:microsoft.com/office/officeart/2005/8/layout/bList2#1"/>
    <dgm:cxn modelId="{20926D62-88BF-474D-8386-0B9B4313FA6C}" srcId="{9E76CC2A-5C8D-4607-AE54-C3F4EEF42DE8}" destId="{80C974D3-1135-4621-BEC5-B6823EF81DB5}" srcOrd="0" destOrd="0" parTransId="{268CC265-2ADA-46E3-AB47-1A8FEA8FFA61}" sibTransId="{10BBB32B-3E86-4F4E-B1CE-D5A0848FEE85}"/>
    <dgm:cxn modelId="{5CECA880-7868-4175-A25A-A10DD29798D0}" type="presOf" srcId="{8700C894-01B2-4A36-BC43-3F813D73BD8F}" destId="{DD76A5DC-6315-4E75-A51C-B67B3CF3CAD3}" srcOrd="0" destOrd="0" presId="urn:microsoft.com/office/officeart/2005/8/layout/bList2#1"/>
    <dgm:cxn modelId="{E7A29DD0-C3CD-4048-BCF2-9D5B5464A865}" type="presOf" srcId="{9B2EBBB4-8518-44A5-8429-B809B4A9F850}" destId="{EBECBCE1-6014-4F1C-8239-9C7382A87A70}" srcOrd="0" destOrd="0" presId="urn:microsoft.com/office/officeart/2005/8/layout/bList2#1"/>
    <dgm:cxn modelId="{12D595C4-0E2D-4A34-832E-FCCF8F4E2F23}" srcId="{8700C894-01B2-4A36-BC43-3F813D73BD8F}" destId="{58166807-3225-4F59-AB9D-420B011B5E82}" srcOrd="2" destOrd="0" parTransId="{8EAEE6EF-49D2-41C2-88DF-DE4500ABAFEA}" sibTransId="{6A7002DE-FB7B-415E-8769-4ACAB9B8A66D}"/>
    <dgm:cxn modelId="{D59B3170-3D8B-4A4B-8D10-6A5A8D19739E}" type="presOf" srcId="{80C974D3-1135-4621-BEC5-B6823EF81DB5}" destId="{C64CD57C-A0EB-4791-87C6-95F28C75B981}" srcOrd="0" destOrd="0" presId="urn:microsoft.com/office/officeart/2005/8/layout/bList2#1"/>
    <dgm:cxn modelId="{0F2A995E-AE24-4F11-8AE3-B041E5E4E14A}" type="presOf" srcId="{E598DC4A-546A-4D5C-930D-230204ABA7AA}" destId="{84CF678F-F237-402B-A321-881EE28EC402}" srcOrd="0" destOrd="0" presId="urn:microsoft.com/office/officeart/2005/8/layout/bList2#1"/>
    <dgm:cxn modelId="{652A7F2E-0856-465F-945F-D9975239BB6E}" type="presOf" srcId="{58166807-3225-4F59-AB9D-420B011B5E82}" destId="{A756C0C8-E779-47D2-8B6F-C6CB082BD5A9}" srcOrd="0" destOrd="0" presId="urn:microsoft.com/office/officeart/2005/8/layout/bList2#1"/>
    <dgm:cxn modelId="{9E54318E-5C30-4BA2-AC82-F01F003B86E9}" type="presOf" srcId="{64256C74-538A-41C8-8B5B-211CFB7F3D51}" destId="{7C60A95D-7E10-47FF-B73A-449C71E612CC}" srcOrd="1" destOrd="0" presId="urn:microsoft.com/office/officeart/2005/8/layout/bList2#1"/>
    <dgm:cxn modelId="{FD6D7241-63F7-4C90-AC06-60849C884665}" srcId="{58166807-3225-4F59-AB9D-420B011B5E82}" destId="{648F03C2-A045-43EE-AC3B-BDFB75B4CCDE}" srcOrd="0" destOrd="0" parTransId="{A457BD1A-90BA-4F45-9D3D-210213EDF0E1}" sibTransId="{044183DD-5859-4A76-8BA2-9E83DCA08DBE}"/>
    <dgm:cxn modelId="{0A9F4EAE-4284-4C79-9463-D184EA5C5687}" type="presOf" srcId="{7C65D4A1-7D8E-4DFC-81E9-45035BABEA2E}" destId="{88BB6ECB-505C-4569-A567-D1323AA47F6E}" srcOrd="0" destOrd="0" presId="urn:microsoft.com/office/officeart/2005/8/layout/bList2#1"/>
    <dgm:cxn modelId="{50F87BBD-BA95-4B90-A071-85C8F25681DD}" type="presParOf" srcId="{DD76A5DC-6315-4E75-A51C-B67B3CF3CAD3}" destId="{0EAFAE02-3DDF-4C79-A271-EE08CCB49CF2}" srcOrd="0" destOrd="0" presId="urn:microsoft.com/office/officeart/2005/8/layout/bList2#1"/>
    <dgm:cxn modelId="{B207CB06-4A10-422C-9E20-7AC391453763}" type="presParOf" srcId="{0EAFAE02-3DDF-4C79-A271-EE08CCB49CF2}" destId="{C64CD57C-A0EB-4791-87C6-95F28C75B981}" srcOrd="0" destOrd="0" presId="urn:microsoft.com/office/officeart/2005/8/layout/bList2#1"/>
    <dgm:cxn modelId="{6DBC6822-251E-4ED4-8933-74FA605C2F31}" type="presParOf" srcId="{0EAFAE02-3DDF-4C79-A271-EE08CCB49CF2}" destId="{B0F368D6-28CC-4783-97BB-E81C9A2D9670}" srcOrd="1" destOrd="0" presId="urn:microsoft.com/office/officeart/2005/8/layout/bList2#1"/>
    <dgm:cxn modelId="{54B994E6-CBAF-4C5F-A375-92F2EF3902CA}" type="presParOf" srcId="{0EAFAE02-3DDF-4C79-A271-EE08CCB49CF2}" destId="{4CF8F8DE-16D8-4863-ABD1-5D3D9053E4FE}" srcOrd="2" destOrd="0" presId="urn:microsoft.com/office/officeart/2005/8/layout/bList2#1"/>
    <dgm:cxn modelId="{4DCCDA63-BEF4-4867-AC99-8F64F45503D4}" type="presParOf" srcId="{0EAFAE02-3DDF-4C79-A271-EE08CCB49CF2}" destId="{9988D042-6C07-4CC3-8780-24152C1E3E40}" srcOrd="3" destOrd="0" presId="urn:microsoft.com/office/officeart/2005/8/layout/bList2#1"/>
    <dgm:cxn modelId="{32E2FB85-574E-4829-B4A8-BAEC64FE8ABE}" type="presParOf" srcId="{DD76A5DC-6315-4E75-A51C-B67B3CF3CAD3}" destId="{EBECBCE1-6014-4F1C-8239-9C7382A87A70}" srcOrd="1" destOrd="0" presId="urn:microsoft.com/office/officeart/2005/8/layout/bList2#1"/>
    <dgm:cxn modelId="{DC0F12D7-63B8-4E85-9BA0-1B273D3464F3}" type="presParOf" srcId="{DD76A5DC-6315-4E75-A51C-B67B3CF3CAD3}" destId="{0A0EB0E3-5A87-4E71-8040-12CE1713F5DE}" srcOrd="2" destOrd="0" presId="urn:microsoft.com/office/officeart/2005/8/layout/bList2#1"/>
    <dgm:cxn modelId="{903D1385-3AB6-4B79-82C6-F89DC653B8E1}" type="presParOf" srcId="{0A0EB0E3-5A87-4E71-8040-12CE1713F5DE}" destId="{84CF678F-F237-402B-A321-881EE28EC402}" srcOrd="0" destOrd="0" presId="urn:microsoft.com/office/officeart/2005/8/layout/bList2#1"/>
    <dgm:cxn modelId="{CEE132C3-57E1-489C-9F19-0FA83A55E918}" type="presParOf" srcId="{0A0EB0E3-5A87-4E71-8040-12CE1713F5DE}" destId="{D7096509-D59F-4804-AA52-532B338F18B3}" srcOrd="1" destOrd="0" presId="urn:microsoft.com/office/officeart/2005/8/layout/bList2#1"/>
    <dgm:cxn modelId="{BFD77BD4-6F66-4160-93CA-82D679392FA0}" type="presParOf" srcId="{0A0EB0E3-5A87-4E71-8040-12CE1713F5DE}" destId="{7C60A95D-7E10-47FF-B73A-449C71E612CC}" srcOrd="2" destOrd="0" presId="urn:microsoft.com/office/officeart/2005/8/layout/bList2#1"/>
    <dgm:cxn modelId="{88C53899-CA2E-44AB-8E67-B0B314DFA6BA}" type="presParOf" srcId="{0A0EB0E3-5A87-4E71-8040-12CE1713F5DE}" destId="{9F7386AE-0609-4823-A56F-677CD5F4D552}" srcOrd="3" destOrd="0" presId="urn:microsoft.com/office/officeart/2005/8/layout/bList2#1"/>
    <dgm:cxn modelId="{5728566C-8DBA-4D9D-934D-A9A00948D6D3}" type="presParOf" srcId="{DD76A5DC-6315-4E75-A51C-B67B3CF3CAD3}" destId="{88BB6ECB-505C-4569-A567-D1323AA47F6E}" srcOrd="3" destOrd="0" presId="urn:microsoft.com/office/officeart/2005/8/layout/bList2#1"/>
    <dgm:cxn modelId="{E85855DC-6AE8-45DB-8219-804A8F7DD252}" type="presParOf" srcId="{DD76A5DC-6315-4E75-A51C-B67B3CF3CAD3}" destId="{15874FF8-AA99-4933-9712-6294B54B61A1}" srcOrd="4" destOrd="0" presId="urn:microsoft.com/office/officeart/2005/8/layout/bList2#1"/>
    <dgm:cxn modelId="{5C93EF5F-0E16-44F4-A377-ED05BACA3557}" type="presParOf" srcId="{15874FF8-AA99-4933-9712-6294B54B61A1}" destId="{52458D1E-0848-48FA-8F95-91A1A9B2F799}" srcOrd="0" destOrd="0" presId="urn:microsoft.com/office/officeart/2005/8/layout/bList2#1"/>
    <dgm:cxn modelId="{B6D126F8-51D5-4278-A066-18A7939EB308}" type="presParOf" srcId="{15874FF8-AA99-4933-9712-6294B54B61A1}" destId="{A756C0C8-E779-47D2-8B6F-C6CB082BD5A9}" srcOrd="1" destOrd="0" presId="urn:microsoft.com/office/officeart/2005/8/layout/bList2#1"/>
    <dgm:cxn modelId="{E5F7C069-24C4-44D4-B66C-E7313B3C348B}" type="presParOf" srcId="{15874FF8-AA99-4933-9712-6294B54B61A1}" destId="{35B772BC-2DAB-48C7-A2BA-1F1213F2035D}" srcOrd="2" destOrd="0" presId="urn:microsoft.com/office/officeart/2005/8/layout/bList2#1"/>
    <dgm:cxn modelId="{8CFFE716-86A9-4F5F-8BA5-B1562BEAFBAF}" type="presParOf" srcId="{15874FF8-AA99-4933-9712-6294B54B61A1}" destId="{4ED7794B-4276-4093-82C2-6576843AA5FE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BEA4D5-F626-4A5B-84D5-4BF9394B4549}" type="doc">
      <dgm:prSet loTypeId="urn:microsoft.com/office/officeart/2005/8/layout/vList2" loCatId="list" qsTypeId="urn:microsoft.com/office/officeart/2005/8/quickstyle/simple1#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FF1F458-2DEF-4B0A-A321-86553D26F79E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  <a:effectLst/>
            </a:rPr>
            <a:t>Количество и качество выпускников школ, лицеев, колледжей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282CEEE6-0CA8-4A59-9359-CBAA93FC90C8}" type="parTrans" cxnId="{D73B1B91-EBB9-40E5-956D-1F109C6457EE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9C67785F-C4EC-4A38-9BB3-9BE8E4522593}" type="sibTrans" cxnId="{D73B1B91-EBB9-40E5-956D-1F109C6457EE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EB1198DE-06B9-4ACA-98EE-67AB2B7AAE06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  <a:effectLst/>
            </a:rPr>
            <a:t>Потребности региона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24064491-61D4-4533-9FA8-C3E35CB96BE2}" type="parTrans" cxnId="{51160B5D-2548-4FFF-8F14-B6F371C24033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DCC8FB23-5AAF-4C8D-BBF9-D10A8350213F}" type="sibTrans" cxnId="{51160B5D-2548-4FFF-8F14-B6F371C24033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E25583D8-4C8B-43E1-BEC2-88C904197B56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  <a:effectLst/>
            </a:rPr>
            <a:t>Запросы работодателя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8020BBA1-D2EA-4121-88F1-00DE4715D2D8}" type="parTrans" cxnId="{B5B5DF05-1342-427A-8485-A40CDB996BCF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3D0FC470-5A8A-47ED-A03D-9E04ED3044AE}" type="sibTrans" cxnId="{B5B5DF05-1342-427A-8485-A40CDB996BCF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FB822E09-57D5-4B07-9E1F-A210DB567675}">
      <dgm:prSet/>
      <dgm:spPr/>
      <dgm:t>
        <a:bodyPr/>
        <a:lstStyle/>
        <a:p>
          <a:pPr algn="ctr" rtl="0"/>
          <a:r>
            <a:rPr lang="ru-RU" b="0" dirty="0" smtClean="0">
              <a:solidFill>
                <a:schemeClr val="tx1"/>
              </a:solidFill>
              <a:effectLst/>
            </a:rPr>
            <a:t>Государственное и частное партнерство</a:t>
          </a:r>
          <a:endParaRPr lang="ru-RU" b="0" dirty="0">
            <a:solidFill>
              <a:schemeClr val="tx1"/>
            </a:solidFill>
            <a:effectLst/>
          </a:endParaRPr>
        </a:p>
      </dgm:t>
    </dgm:pt>
    <dgm:pt modelId="{56B088D7-1F64-4EB0-AC17-0C2E1A470CD5}" type="parTrans" cxnId="{75C14EFE-FEEC-4662-A8B3-54AC9DEE0213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3EB27428-1274-4FDE-A5B5-A462E8A6B9C6}" type="sibTrans" cxnId="{75C14EFE-FEEC-4662-A8B3-54AC9DEE0213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08DD3F9A-1936-46C4-B975-2E6F3CDC2696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  <a:effectLst/>
            </a:rPr>
            <a:t>Национальный рейтинг вузов РК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665BBD99-7B14-445A-ABBB-0903076AD008}" type="parTrans" cxnId="{6E1CAA67-1A85-4F74-B097-56E11785B2AC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CB9F303A-BDAF-42D3-802F-C5C40DB5A2A0}" type="sibTrans" cxnId="{6E1CAA67-1A85-4F74-B097-56E11785B2AC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9A3EBD1F-82C7-4764-A1FF-828A6FEC0FF5}">
      <dgm:prSet/>
      <dgm:spPr/>
      <dgm:t>
        <a:bodyPr/>
        <a:lstStyle/>
        <a:p>
          <a:pPr algn="ctr" rtl="0"/>
          <a:r>
            <a:rPr lang="ru-RU" dirty="0" err="1" smtClean="0">
              <a:solidFill>
                <a:schemeClr val="tx1"/>
              </a:solidFill>
              <a:effectLst/>
            </a:rPr>
            <a:t>Мотивированность</a:t>
          </a:r>
          <a:r>
            <a:rPr lang="ru-RU" dirty="0" smtClean="0">
              <a:solidFill>
                <a:schemeClr val="tx1"/>
              </a:solidFill>
              <a:effectLst/>
            </a:rPr>
            <a:t> абитуриентов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5F910EDD-F3E7-447F-B7B9-19AB4364E107}" type="parTrans" cxnId="{73FA07C7-DE5C-4F05-963C-FE6A470E9C78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21F2065F-98E3-4665-B1FB-802BA6059BE1}" type="sibTrans" cxnId="{73FA07C7-DE5C-4F05-963C-FE6A470E9C78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9760C66F-3A62-4ABF-9028-17FFBBD81DD4}" type="pres">
      <dgm:prSet presAssocID="{F8BEA4D5-F626-4A5B-84D5-4BF9394B45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ADD43-B713-4B57-8C26-974B35088AC0}" type="pres">
      <dgm:prSet presAssocID="{FFF1F458-2DEF-4B0A-A321-86553D26F79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23217-3FF8-40D8-947F-A50DB24A2D67}" type="pres">
      <dgm:prSet presAssocID="{9C67785F-C4EC-4A38-9BB3-9BE8E4522593}" presName="spacer" presStyleCnt="0"/>
      <dgm:spPr/>
    </dgm:pt>
    <dgm:pt modelId="{C9329909-C171-42C0-B8CA-768DC0E150E2}" type="pres">
      <dgm:prSet presAssocID="{EB1198DE-06B9-4ACA-98EE-67AB2B7AAE0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6A059-F710-4399-BF0D-1DBF82C0F5AC}" type="pres">
      <dgm:prSet presAssocID="{DCC8FB23-5AAF-4C8D-BBF9-D10A8350213F}" presName="spacer" presStyleCnt="0"/>
      <dgm:spPr/>
    </dgm:pt>
    <dgm:pt modelId="{89882CB1-F1E7-4EF6-92AE-919D1602C0E1}" type="pres">
      <dgm:prSet presAssocID="{E25583D8-4C8B-43E1-BEC2-88C904197B5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DC6E7-177F-42BA-96BB-91B19AB5CCC5}" type="pres">
      <dgm:prSet presAssocID="{3D0FC470-5A8A-47ED-A03D-9E04ED3044AE}" presName="spacer" presStyleCnt="0"/>
      <dgm:spPr/>
    </dgm:pt>
    <dgm:pt modelId="{E93C33FA-9746-41F9-94BE-4AF8C8F6D67B}" type="pres">
      <dgm:prSet presAssocID="{FB822E09-57D5-4B07-9E1F-A210DB56767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ADC37-DAE1-47BD-B64A-4194EA309248}" type="pres">
      <dgm:prSet presAssocID="{3EB27428-1274-4FDE-A5B5-A462E8A6B9C6}" presName="spacer" presStyleCnt="0"/>
      <dgm:spPr/>
    </dgm:pt>
    <dgm:pt modelId="{4043A795-C303-4E7A-8E32-01421DE88A52}" type="pres">
      <dgm:prSet presAssocID="{08DD3F9A-1936-46C4-B975-2E6F3CDC26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09B28-F991-4395-8C39-1B83B148C5A5}" type="pres">
      <dgm:prSet presAssocID="{CB9F303A-BDAF-42D3-802F-C5C40DB5A2A0}" presName="spacer" presStyleCnt="0"/>
      <dgm:spPr/>
    </dgm:pt>
    <dgm:pt modelId="{6294581C-6A0C-4FFF-BD9F-C337CDC66429}" type="pres">
      <dgm:prSet presAssocID="{9A3EBD1F-82C7-4764-A1FF-828A6FEC0FF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A2B0C7-A1B1-4D4D-84E6-11D3ED3A91EA}" type="presOf" srcId="{08DD3F9A-1936-46C4-B975-2E6F3CDC2696}" destId="{4043A795-C303-4E7A-8E32-01421DE88A52}" srcOrd="0" destOrd="0" presId="urn:microsoft.com/office/officeart/2005/8/layout/vList2"/>
    <dgm:cxn modelId="{55244B9B-4A5A-4709-A02C-54EB3DCB6C92}" type="presOf" srcId="{E25583D8-4C8B-43E1-BEC2-88C904197B56}" destId="{89882CB1-F1E7-4EF6-92AE-919D1602C0E1}" srcOrd="0" destOrd="0" presId="urn:microsoft.com/office/officeart/2005/8/layout/vList2"/>
    <dgm:cxn modelId="{73FA07C7-DE5C-4F05-963C-FE6A470E9C78}" srcId="{F8BEA4D5-F626-4A5B-84D5-4BF9394B4549}" destId="{9A3EBD1F-82C7-4764-A1FF-828A6FEC0FF5}" srcOrd="5" destOrd="0" parTransId="{5F910EDD-F3E7-447F-B7B9-19AB4364E107}" sibTransId="{21F2065F-98E3-4665-B1FB-802BA6059BE1}"/>
    <dgm:cxn modelId="{6E1CAA67-1A85-4F74-B097-56E11785B2AC}" srcId="{F8BEA4D5-F626-4A5B-84D5-4BF9394B4549}" destId="{08DD3F9A-1936-46C4-B975-2E6F3CDC2696}" srcOrd="4" destOrd="0" parTransId="{665BBD99-7B14-445A-ABBB-0903076AD008}" sibTransId="{CB9F303A-BDAF-42D3-802F-C5C40DB5A2A0}"/>
    <dgm:cxn modelId="{51160B5D-2548-4FFF-8F14-B6F371C24033}" srcId="{F8BEA4D5-F626-4A5B-84D5-4BF9394B4549}" destId="{EB1198DE-06B9-4ACA-98EE-67AB2B7AAE06}" srcOrd="1" destOrd="0" parTransId="{24064491-61D4-4533-9FA8-C3E35CB96BE2}" sibTransId="{DCC8FB23-5AAF-4C8D-BBF9-D10A8350213F}"/>
    <dgm:cxn modelId="{EF2924FF-AC39-4858-91B3-1BE0F4574639}" type="presOf" srcId="{F8BEA4D5-F626-4A5B-84D5-4BF9394B4549}" destId="{9760C66F-3A62-4ABF-9028-17FFBBD81DD4}" srcOrd="0" destOrd="0" presId="urn:microsoft.com/office/officeart/2005/8/layout/vList2"/>
    <dgm:cxn modelId="{F457C80E-ECD9-4ACC-855D-2C2896EF3B28}" type="presOf" srcId="{FFF1F458-2DEF-4B0A-A321-86553D26F79E}" destId="{0CCADD43-B713-4B57-8C26-974B35088AC0}" srcOrd="0" destOrd="0" presId="urn:microsoft.com/office/officeart/2005/8/layout/vList2"/>
    <dgm:cxn modelId="{75C14EFE-FEEC-4662-A8B3-54AC9DEE0213}" srcId="{F8BEA4D5-F626-4A5B-84D5-4BF9394B4549}" destId="{FB822E09-57D5-4B07-9E1F-A210DB567675}" srcOrd="3" destOrd="0" parTransId="{56B088D7-1F64-4EB0-AC17-0C2E1A470CD5}" sibTransId="{3EB27428-1274-4FDE-A5B5-A462E8A6B9C6}"/>
    <dgm:cxn modelId="{B5B5DF05-1342-427A-8485-A40CDB996BCF}" srcId="{F8BEA4D5-F626-4A5B-84D5-4BF9394B4549}" destId="{E25583D8-4C8B-43E1-BEC2-88C904197B56}" srcOrd="2" destOrd="0" parTransId="{8020BBA1-D2EA-4121-88F1-00DE4715D2D8}" sibTransId="{3D0FC470-5A8A-47ED-A03D-9E04ED3044AE}"/>
    <dgm:cxn modelId="{A3ABA59B-0CCA-4916-B0DF-3465D4118641}" type="presOf" srcId="{FB822E09-57D5-4B07-9E1F-A210DB567675}" destId="{E93C33FA-9746-41F9-94BE-4AF8C8F6D67B}" srcOrd="0" destOrd="0" presId="urn:microsoft.com/office/officeart/2005/8/layout/vList2"/>
    <dgm:cxn modelId="{49DAF294-B328-4F6B-8AA2-DAF8626C0B33}" type="presOf" srcId="{EB1198DE-06B9-4ACA-98EE-67AB2B7AAE06}" destId="{C9329909-C171-42C0-B8CA-768DC0E150E2}" srcOrd="0" destOrd="0" presId="urn:microsoft.com/office/officeart/2005/8/layout/vList2"/>
    <dgm:cxn modelId="{D73B1B91-EBB9-40E5-956D-1F109C6457EE}" srcId="{F8BEA4D5-F626-4A5B-84D5-4BF9394B4549}" destId="{FFF1F458-2DEF-4B0A-A321-86553D26F79E}" srcOrd="0" destOrd="0" parTransId="{282CEEE6-0CA8-4A59-9359-CBAA93FC90C8}" sibTransId="{9C67785F-C4EC-4A38-9BB3-9BE8E4522593}"/>
    <dgm:cxn modelId="{E4B54CA2-E393-4220-AC87-FA8F19D344A4}" type="presOf" srcId="{9A3EBD1F-82C7-4764-A1FF-828A6FEC0FF5}" destId="{6294581C-6A0C-4FFF-BD9F-C337CDC66429}" srcOrd="0" destOrd="0" presId="urn:microsoft.com/office/officeart/2005/8/layout/vList2"/>
    <dgm:cxn modelId="{84952C73-628B-4FD6-8EA0-B0EC6C10B57A}" type="presParOf" srcId="{9760C66F-3A62-4ABF-9028-17FFBBD81DD4}" destId="{0CCADD43-B713-4B57-8C26-974B35088AC0}" srcOrd="0" destOrd="0" presId="urn:microsoft.com/office/officeart/2005/8/layout/vList2"/>
    <dgm:cxn modelId="{C05ACD8D-FCF5-4399-9AA2-AA2AF76F64E7}" type="presParOf" srcId="{9760C66F-3A62-4ABF-9028-17FFBBD81DD4}" destId="{FA923217-3FF8-40D8-947F-A50DB24A2D67}" srcOrd="1" destOrd="0" presId="urn:microsoft.com/office/officeart/2005/8/layout/vList2"/>
    <dgm:cxn modelId="{AD569389-0419-44B5-ACD9-9360B5F48E20}" type="presParOf" srcId="{9760C66F-3A62-4ABF-9028-17FFBBD81DD4}" destId="{C9329909-C171-42C0-B8CA-768DC0E150E2}" srcOrd="2" destOrd="0" presId="urn:microsoft.com/office/officeart/2005/8/layout/vList2"/>
    <dgm:cxn modelId="{0330F68B-58E7-4BBD-9EA8-94C740FFD397}" type="presParOf" srcId="{9760C66F-3A62-4ABF-9028-17FFBBD81DD4}" destId="{3F66A059-F710-4399-BF0D-1DBF82C0F5AC}" srcOrd="3" destOrd="0" presId="urn:microsoft.com/office/officeart/2005/8/layout/vList2"/>
    <dgm:cxn modelId="{9BBA6A3D-33EC-4749-91F1-C5438E12276A}" type="presParOf" srcId="{9760C66F-3A62-4ABF-9028-17FFBBD81DD4}" destId="{89882CB1-F1E7-4EF6-92AE-919D1602C0E1}" srcOrd="4" destOrd="0" presId="urn:microsoft.com/office/officeart/2005/8/layout/vList2"/>
    <dgm:cxn modelId="{D74D1D9D-E288-4C88-8F4A-8803346096F1}" type="presParOf" srcId="{9760C66F-3A62-4ABF-9028-17FFBBD81DD4}" destId="{1CEDC6E7-177F-42BA-96BB-91B19AB5CCC5}" srcOrd="5" destOrd="0" presId="urn:microsoft.com/office/officeart/2005/8/layout/vList2"/>
    <dgm:cxn modelId="{9DBE2A75-4E35-4DA4-991B-5A262A0C864D}" type="presParOf" srcId="{9760C66F-3A62-4ABF-9028-17FFBBD81DD4}" destId="{E93C33FA-9746-41F9-94BE-4AF8C8F6D67B}" srcOrd="6" destOrd="0" presId="urn:microsoft.com/office/officeart/2005/8/layout/vList2"/>
    <dgm:cxn modelId="{4B541C1E-81B4-4AA3-BC1D-C7F82F80F0CC}" type="presParOf" srcId="{9760C66F-3A62-4ABF-9028-17FFBBD81DD4}" destId="{4E6ADC37-DAE1-47BD-B64A-4194EA309248}" srcOrd="7" destOrd="0" presId="urn:microsoft.com/office/officeart/2005/8/layout/vList2"/>
    <dgm:cxn modelId="{ADC81AB2-26BB-4485-8888-7F7B1057A625}" type="presParOf" srcId="{9760C66F-3A62-4ABF-9028-17FFBBD81DD4}" destId="{4043A795-C303-4E7A-8E32-01421DE88A52}" srcOrd="8" destOrd="0" presId="urn:microsoft.com/office/officeart/2005/8/layout/vList2"/>
    <dgm:cxn modelId="{554E7570-E8BB-40AA-B359-358CC731737F}" type="presParOf" srcId="{9760C66F-3A62-4ABF-9028-17FFBBD81DD4}" destId="{DE609B28-F991-4395-8C39-1B83B148C5A5}" srcOrd="9" destOrd="0" presId="urn:microsoft.com/office/officeart/2005/8/layout/vList2"/>
    <dgm:cxn modelId="{3D42AB3D-081F-4E54-A051-9996FC046DD2}" type="presParOf" srcId="{9760C66F-3A62-4ABF-9028-17FFBBD81DD4}" destId="{6294581C-6A0C-4FFF-BD9F-C337CDC66429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BEA4D5-F626-4A5B-84D5-4BF9394B4549}" type="doc">
      <dgm:prSet loTypeId="urn:microsoft.com/office/officeart/2005/8/layout/vList2" loCatId="list" qsTypeId="urn:microsoft.com/office/officeart/2005/8/quickstyle/simple1#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FF1F458-2DEF-4B0A-A321-86553D26F79E}">
      <dgm:prSet custT="1"/>
      <dgm:spPr/>
      <dgm:t>
        <a:bodyPr/>
        <a:lstStyle/>
        <a:p>
          <a:pPr algn="ctr" rtl="0"/>
          <a:r>
            <a:rPr lang="ru-RU" sz="1050" dirty="0" smtClean="0">
              <a:solidFill>
                <a:schemeClr val="tx1"/>
              </a:solidFill>
              <a:effectLst/>
            </a:rPr>
            <a:t>Полное соответствие квалификационным характеристикам, </a:t>
          </a:r>
          <a:r>
            <a:rPr lang="ru-RU" sz="1050" dirty="0" err="1" smtClean="0">
              <a:solidFill>
                <a:schemeClr val="tx1"/>
              </a:solidFill>
              <a:effectLst/>
            </a:rPr>
            <a:t>трехъязычие</a:t>
          </a:r>
          <a:endParaRPr lang="ru-RU" sz="1050" dirty="0">
            <a:solidFill>
              <a:schemeClr val="tx1"/>
            </a:solidFill>
            <a:effectLst/>
          </a:endParaRPr>
        </a:p>
      </dgm:t>
    </dgm:pt>
    <dgm:pt modelId="{282CEEE6-0CA8-4A59-9359-CBAA93FC90C8}" type="parTrans" cxnId="{D73B1B91-EBB9-40E5-956D-1F109C6457EE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9C67785F-C4EC-4A38-9BB3-9BE8E4522593}" type="sibTrans" cxnId="{D73B1B91-EBB9-40E5-956D-1F109C6457EE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EB1198DE-06B9-4ACA-98EE-67AB2B7AAE06}">
      <dgm:prSet custT="1"/>
      <dgm:spPr/>
      <dgm:t>
        <a:bodyPr/>
        <a:lstStyle/>
        <a:p>
          <a:pPr algn="ctr" rtl="0"/>
          <a:r>
            <a:rPr lang="ru-RU" sz="1050" dirty="0" err="1" smtClean="0">
              <a:solidFill>
                <a:schemeClr val="tx1"/>
              </a:solidFill>
              <a:effectLst/>
            </a:rPr>
            <a:t>Трудоустраиваемость</a:t>
          </a:r>
          <a:endParaRPr lang="ru-RU" sz="1000" dirty="0">
            <a:solidFill>
              <a:schemeClr val="tx1"/>
            </a:solidFill>
            <a:effectLst/>
          </a:endParaRPr>
        </a:p>
      </dgm:t>
    </dgm:pt>
    <dgm:pt modelId="{24064491-61D4-4533-9FA8-C3E35CB96BE2}" type="parTrans" cxnId="{51160B5D-2548-4FFF-8F14-B6F371C24033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DCC8FB23-5AAF-4C8D-BBF9-D10A8350213F}" type="sibTrans" cxnId="{51160B5D-2548-4FFF-8F14-B6F371C24033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E25583D8-4C8B-43E1-BEC2-88C904197B56}">
      <dgm:prSet custT="1"/>
      <dgm:spPr/>
      <dgm:t>
        <a:bodyPr/>
        <a:lstStyle/>
        <a:p>
          <a:pPr algn="ctr" rtl="0"/>
          <a:r>
            <a:rPr lang="ru-RU" sz="1050" smtClean="0">
              <a:solidFill>
                <a:schemeClr val="tx1"/>
              </a:solidFill>
              <a:effectLst/>
            </a:rPr>
            <a:t>Национальные </a:t>
          </a:r>
          <a:r>
            <a:rPr lang="ru-RU" sz="1050" dirty="0" smtClean="0">
              <a:solidFill>
                <a:schemeClr val="tx1"/>
              </a:solidFill>
              <a:effectLst/>
            </a:rPr>
            <a:t>рамки квалификации</a:t>
          </a:r>
          <a:endParaRPr lang="ru-RU" sz="1050" dirty="0">
            <a:solidFill>
              <a:schemeClr val="tx1"/>
            </a:solidFill>
            <a:effectLst/>
          </a:endParaRPr>
        </a:p>
      </dgm:t>
    </dgm:pt>
    <dgm:pt modelId="{8020BBA1-D2EA-4121-88F1-00DE4715D2D8}" type="parTrans" cxnId="{B5B5DF05-1342-427A-8485-A40CDB996BCF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3D0FC470-5A8A-47ED-A03D-9E04ED3044AE}" type="sibTrans" cxnId="{B5B5DF05-1342-427A-8485-A40CDB996BCF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FB822E09-57D5-4B07-9E1F-A210DB567675}">
      <dgm:prSet custT="1"/>
      <dgm:spPr/>
      <dgm:t>
        <a:bodyPr/>
        <a:lstStyle/>
        <a:p>
          <a:pPr algn="ctr" rtl="0"/>
          <a:r>
            <a:rPr lang="ru-RU" sz="1050" dirty="0" smtClean="0">
              <a:solidFill>
                <a:schemeClr val="tx1"/>
              </a:solidFill>
              <a:effectLst/>
            </a:rPr>
            <a:t>Востребованность отечественных, национальных и мировых компаниях</a:t>
          </a:r>
          <a:endParaRPr lang="ru-RU" sz="1050" dirty="0">
            <a:solidFill>
              <a:schemeClr val="tx1"/>
            </a:solidFill>
            <a:effectLst/>
          </a:endParaRPr>
        </a:p>
      </dgm:t>
    </dgm:pt>
    <dgm:pt modelId="{56B088D7-1F64-4EB0-AC17-0C2E1A470CD5}" type="parTrans" cxnId="{75C14EFE-FEEC-4662-A8B3-54AC9DEE0213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3EB27428-1274-4FDE-A5B5-A462E8A6B9C6}" type="sibTrans" cxnId="{75C14EFE-FEEC-4662-A8B3-54AC9DEE0213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08DD3F9A-1936-46C4-B975-2E6F3CDC2696}">
      <dgm:prSet custT="1"/>
      <dgm:spPr/>
      <dgm:t>
        <a:bodyPr/>
        <a:lstStyle/>
        <a:p>
          <a:pPr algn="ctr" rtl="0"/>
          <a:r>
            <a:rPr lang="ru-RU" sz="1050" dirty="0" smtClean="0">
              <a:solidFill>
                <a:schemeClr val="tx1"/>
              </a:solidFill>
              <a:effectLst/>
            </a:rPr>
            <a:t>Перманентное обучение (магистратура, докторантура) в отечественных и зарубежных вузах</a:t>
          </a:r>
          <a:endParaRPr lang="ru-RU" sz="1050" dirty="0">
            <a:solidFill>
              <a:schemeClr val="tx1"/>
            </a:solidFill>
            <a:effectLst/>
          </a:endParaRPr>
        </a:p>
      </dgm:t>
    </dgm:pt>
    <dgm:pt modelId="{665BBD99-7B14-445A-ABBB-0903076AD008}" type="parTrans" cxnId="{6E1CAA67-1A85-4F74-B097-56E11785B2AC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CB9F303A-BDAF-42D3-802F-C5C40DB5A2A0}" type="sibTrans" cxnId="{6E1CAA67-1A85-4F74-B097-56E11785B2AC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9A3EBD1F-82C7-4764-A1FF-828A6FEC0FF5}">
      <dgm:prSet custT="1"/>
      <dgm:spPr/>
      <dgm:t>
        <a:bodyPr/>
        <a:lstStyle/>
        <a:p>
          <a:pPr algn="ctr" rtl="0"/>
          <a:r>
            <a:rPr lang="ru-RU" sz="1200" dirty="0" smtClean="0">
              <a:solidFill>
                <a:schemeClr val="tx1"/>
              </a:solidFill>
              <a:effectLst/>
            </a:rPr>
            <a:t>Профессиональная социализация</a:t>
          </a:r>
          <a:endParaRPr lang="ru-RU" sz="1200" dirty="0">
            <a:solidFill>
              <a:schemeClr val="tx1"/>
            </a:solidFill>
            <a:effectLst/>
          </a:endParaRPr>
        </a:p>
      </dgm:t>
    </dgm:pt>
    <dgm:pt modelId="{5F910EDD-F3E7-447F-B7B9-19AB4364E107}" type="parTrans" cxnId="{73FA07C7-DE5C-4F05-963C-FE6A470E9C78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21F2065F-98E3-4665-B1FB-802BA6059BE1}" type="sibTrans" cxnId="{73FA07C7-DE5C-4F05-963C-FE6A470E9C78}">
      <dgm:prSet/>
      <dgm:spPr/>
      <dgm:t>
        <a:bodyPr/>
        <a:lstStyle/>
        <a:p>
          <a:pPr algn="ctr"/>
          <a:endParaRPr lang="ru-RU">
            <a:effectLst/>
          </a:endParaRPr>
        </a:p>
      </dgm:t>
    </dgm:pt>
    <dgm:pt modelId="{9760C66F-3A62-4ABF-9028-17FFBBD81DD4}" type="pres">
      <dgm:prSet presAssocID="{F8BEA4D5-F626-4A5B-84D5-4BF9394B45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ADD43-B713-4B57-8C26-974B35088AC0}" type="pres">
      <dgm:prSet presAssocID="{FFF1F458-2DEF-4B0A-A321-86553D26F79E}" presName="parentText" presStyleLbl="node1" presStyleIdx="0" presStyleCnt="6" custScaleY="182013" custLinFactY="-333795" custLinFactNeighborX="-1514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23217-3FF8-40D8-947F-A50DB24A2D67}" type="pres">
      <dgm:prSet presAssocID="{9C67785F-C4EC-4A38-9BB3-9BE8E4522593}" presName="spacer" presStyleCnt="0"/>
      <dgm:spPr/>
    </dgm:pt>
    <dgm:pt modelId="{C9329909-C171-42C0-B8CA-768DC0E150E2}" type="pres">
      <dgm:prSet presAssocID="{EB1198DE-06B9-4ACA-98EE-67AB2B7AAE06}" presName="parentText" presStyleLbl="node1" presStyleIdx="1" presStyleCnt="6" custLinFactY="-14226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6A059-F710-4399-BF0D-1DBF82C0F5AC}" type="pres">
      <dgm:prSet presAssocID="{DCC8FB23-5AAF-4C8D-BBF9-D10A8350213F}" presName="spacer" presStyleCnt="0"/>
      <dgm:spPr/>
    </dgm:pt>
    <dgm:pt modelId="{89882CB1-F1E7-4EF6-92AE-919D1602C0E1}" type="pres">
      <dgm:prSet presAssocID="{E25583D8-4C8B-43E1-BEC2-88C904197B56}" presName="parentText" presStyleLbl="node1" presStyleIdx="2" presStyleCnt="6" custLinFactY="-14462" custLinFactNeighborX="-2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DC6E7-177F-42BA-96BB-91B19AB5CCC5}" type="pres">
      <dgm:prSet presAssocID="{3D0FC470-5A8A-47ED-A03D-9E04ED3044AE}" presName="spacer" presStyleCnt="0"/>
      <dgm:spPr/>
    </dgm:pt>
    <dgm:pt modelId="{E93C33FA-9746-41F9-94BE-4AF8C8F6D67B}" type="pres">
      <dgm:prSet presAssocID="{FB822E09-57D5-4B07-9E1F-A210DB567675}" presName="parentText" presStyleLbl="node1" presStyleIdx="3" presStyleCnt="6" custScaleY="156015" custLinFactY="17323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ADC37-DAE1-47BD-B64A-4194EA309248}" type="pres">
      <dgm:prSet presAssocID="{3EB27428-1274-4FDE-A5B5-A462E8A6B9C6}" presName="spacer" presStyleCnt="0"/>
      <dgm:spPr/>
    </dgm:pt>
    <dgm:pt modelId="{4043A795-C303-4E7A-8E32-01421DE88A52}" type="pres">
      <dgm:prSet presAssocID="{08DD3F9A-1936-46C4-B975-2E6F3CDC2696}" presName="parentText" presStyleLbl="node1" presStyleIdx="4" presStyleCnt="6" custScaleY="197126" custLinFactY="471961" custLinFactNeighborY="5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09B28-F991-4395-8C39-1B83B148C5A5}" type="pres">
      <dgm:prSet presAssocID="{CB9F303A-BDAF-42D3-802F-C5C40DB5A2A0}" presName="spacer" presStyleCnt="0"/>
      <dgm:spPr/>
    </dgm:pt>
    <dgm:pt modelId="{6294581C-6A0C-4FFF-BD9F-C337CDC66429}" type="pres">
      <dgm:prSet presAssocID="{9A3EBD1F-82C7-4764-A1FF-828A6FEC0FF5}" presName="parentText" presStyleLbl="node1" presStyleIdx="5" presStyleCnt="6" custLinFactY="725866" custLinFactNeighborY="8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2A60C0-7858-48A0-82FB-21ADDE592269}" type="presOf" srcId="{EB1198DE-06B9-4ACA-98EE-67AB2B7AAE06}" destId="{C9329909-C171-42C0-B8CA-768DC0E150E2}" srcOrd="0" destOrd="0" presId="urn:microsoft.com/office/officeart/2005/8/layout/vList2"/>
    <dgm:cxn modelId="{91456275-66CE-4164-86BE-9B2D76A3ABE5}" type="presOf" srcId="{08DD3F9A-1936-46C4-B975-2E6F3CDC2696}" destId="{4043A795-C303-4E7A-8E32-01421DE88A52}" srcOrd="0" destOrd="0" presId="urn:microsoft.com/office/officeart/2005/8/layout/vList2"/>
    <dgm:cxn modelId="{75C14EFE-FEEC-4662-A8B3-54AC9DEE0213}" srcId="{F8BEA4D5-F626-4A5B-84D5-4BF9394B4549}" destId="{FB822E09-57D5-4B07-9E1F-A210DB567675}" srcOrd="3" destOrd="0" parTransId="{56B088D7-1F64-4EB0-AC17-0C2E1A470CD5}" sibTransId="{3EB27428-1274-4FDE-A5B5-A462E8A6B9C6}"/>
    <dgm:cxn modelId="{51160B5D-2548-4FFF-8F14-B6F371C24033}" srcId="{F8BEA4D5-F626-4A5B-84D5-4BF9394B4549}" destId="{EB1198DE-06B9-4ACA-98EE-67AB2B7AAE06}" srcOrd="1" destOrd="0" parTransId="{24064491-61D4-4533-9FA8-C3E35CB96BE2}" sibTransId="{DCC8FB23-5AAF-4C8D-BBF9-D10A8350213F}"/>
    <dgm:cxn modelId="{D73B1B91-EBB9-40E5-956D-1F109C6457EE}" srcId="{F8BEA4D5-F626-4A5B-84D5-4BF9394B4549}" destId="{FFF1F458-2DEF-4B0A-A321-86553D26F79E}" srcOrd="0" destOrd="0" parTransId="{282CEEE6-0CA8-4A59-9359-CBAA93FC90C8}" sibTransId="{9C67785F-C4EC-4A38-9BB3-9BE8E4522593}"/>
    <dgm:cxn modelId="{73FA07C7-DE5C-4F05-963C-FE6A470E9C78}" srcId="{F8BEA4D5-F626-4A5B-84D5-4BF9394B4549}" destId="{9A3EBD1F-82C7-4764-A1FF-828A6FEC0FF5}" srcOrd="5" destOrd="0" parTransId="{5F910EDD-F3E7-447F-B7B9-19AB4364E107}" sibTransId="{21F2065F-98E3-4665-B1FB-802BA6059BE1}"/>
    <dgm:cxn modelId="{C6DDA0C8-5279-40E1-920C-86468A6B838F}" type="presOf" srcId="{F8BEA4D5-F626-4A5B-84D5-4BF9394B4549}" destId="{9760C66F-3A62-4ABF-9028-17FFBBD81DD4}" srcOrd="0" destOrd="0" presId="urn:microsoft.com/office/officeart/2005/8/layout/vList2"/>
    <dgm:cxn modelId="{B5B5DF05-1342-427A-8485-A40CDB996BCF}" srcId="{F8BEA4D5-F626-4A5B-84D5-4BF9394B4549}" destId="{E25583D8-4C8B-43E1-BEC2-88C904197B56}" srcOrd="2" destOrd="0" parTransId="{8020BBA1-D2EA-4121-88F1-00DE4715D2D8}" sibTransId="{3D0FC470-5A8A-47ED-A03D-9E04ED3044AE}"/>
    <dgm:cxn modelId="{298E7471-BCFB-4880-9945-F1598007112C}" type="presOf" srcId="{FB822E09-57D5-4B07-9E1F-A210DB567675}" destId="{E93C33FA-9746-41F9-94BE-4AF8C8F6D67B}" srcOrd="0" destOrd="0" presId="urn:microsoft.com/office/officeart/2005/8/layout/vList2"/>
    <dgm:cxn modelId="{6E1CAA67-1A85-4F74-B097-56E11785B2AC}" srcId="{F8BEA4D5-F626-4A5B-84D5-4BF9394B4549}" destId="{08DD3F9A-1936-46C4-B975-2E6F3CDC2696}" srcOrd="4" destOrd="0" parTransId="{665BBD99-7B14-445A-ABBB-0903076AD008}" sibTransId="{CB9F303A-BDAF-42D3-802F-C5C40DB5A2A0}"/>
    <dgm:cxn modelId="{8B0340FF-7623-4F76-899D-D8136FA1B46F}" type="presOf" srcId="{9A3EBD1F-82C7-4764-A1FF-828A6FEC0FF5}" destId="{6294581C-6A0C-4FFF-BD9F-C337CDC66429}" srcOrd="0" destOrd="0" presId="urn:microsoft.com/office/officeart/2005/8/layout/vList2"/>
    <dgm:cxn modelId="{408476B2-5BA8-4673-AEFB-C38CFFAE1836}" type="presOf" srcId="{E25583D8-4C8B-43E1-BEC2-88C904197B56}" destId="{89882CB1-F1E7-4EF6-92AE-919D1602C0E1}" srcOrd="0" destOrd="0" presId="urn:microsoft.com/office/officeart/2005/8/layout/vList2"/>
    <dgm:cxn modelId="{F5F2C589-0FD7-4A7F-A0CC-A365D422CE4F}" type="presOf" srcId="{FFF1F458-2DEF-4B0A-A321-86553D26F79E}" destId="{0CCADD43-B713-4B57-8C26-974B35088AC0}" srcOrd="0" destOrd="0" presId="urn:microsoft.com/office/officeart/2005/8/layout/vList2"/>
    <dgm:cxn modelId="{5D22814D-73DF-4705-9427-D351AE5144F3}" type="presParOf" srcId="{9760C66F-3A62-4ABF-9028-17FFBBD81DD4}" destId="{0CCADD43-B713-4B57-8C26-974B35088AC0}" srcOrd="0" destOrd="0" presId="urn:microsoft.com/office/officeart/2005/8/layout/vList2"/>
    <dgm:cxn modelId="{C32C7875-9707-4E98-857B-E5FEF7AA9913}" type="presParOf" srcId="{9760C66F-3A62-4ABF-9028-17FFBBD81DD4}" destId="{FA923217-3FF8-40D8-947F-A50DB24A2D67}" srcOrd="1" destOrd="0" presId="urn:microsoft.com/office/officeart/2005/8/layout/vList2"/>
    <dgm:cxn modelId="{F9178A1B-4470-40FE-A40E-1AD05B5C1121}" type="presParOf" srcId="{9760C66F-3A62-4ABF-9028-17FFBBD81DD4}" destId="{C9329909-C171-42C0-B8CA-768DC0E150E2}" srcOrd="2" destOrd="0" presId="urn:microsoft.com/office/officeart/2005/8/layout/vList2"/>
    <dgm:cxn modelId="{4E0CEB1F-E1CB-42AD-9911-53615C2AAA3A}" type="presParOf" srcId="{9760C66F-3A62-4ABF-9028-17FFBBD81DD4}" destId="{3F66A059-F710-4399-BF0D-1DBF82C0F5AC}" srcOrd="3" destOrd="0" presId="urn:microsoft.com/office/officeart/2005/8/layout/vList2"/>
    <dgm:cxn modelId="{272C0CFC-A9C3-4A08-AD57-52813F8F92C2}" type="presParOf" srcId="{9760C66F-3A62-4ABF-9028-17FFBBD81DD4}" destId="{89882CB1-F1E7-4EF6-92AE-919D1602C0E1}" srcOrd="4" destOrd="0" presId="urn:microsoft.com/office/officeart/2005/8/layout/vList2"/>
    <dgm:cxn modelId="{B18AE383-B961-480F-BE33-4AC470838E95}" type="presParOf" srcId="{9760C66F-3A62-4ABF-9028-17FFBBD81DD4}" destId="{1CEDC6E7-177F-42BA-96BB-91B19AB5CCC5}" srcOrd="5" destOrd="0" presId="urn:microsoft.com/office/officeart/2005/8/layout/vList2"/>
    <dgm:cxn modelId="{F2EC95EE-1C03-4561-AABF-59FE7A906A39}" type="presParOf" srcId="{9760C66F-3A62-4ABF-9028-17FFBBD81DD4}" destId="{E93C33FA-9746-41F9-94BE-4AF8C8F6D67B}" srcOrd="6" destOrd="0" presId="urn:microsoft.com/office/officeart/2005/8/layout/vList2"/>
    <dgm:cxn modelId="{6251E5DB-66AB-418D-B909-EE86828175F3}" type="presParOf" srcId="{9760C66F-3A62-4ABF-9028-17FFBBD81DD4}" destId="{4E6ADC37-DAE1-47BD-B64A-4194EA309248}" srcOrd="7" destOrd="0" presId="urn:microsoft.com/office/officeart/2005/8/layout/vList2"/>
    <dgm:cxn modelId="{4C0491B4-023B-4EB6-B070-58980B68BBF5}" type="presParOf" srcId="{9760C66F-3A62-4ABF-9028-17FFBBD81DD4}" destId="{4043A795-C303-4E7A-8E32-01421DE88A52}" srcOrd="8" destOrd="0" presId="urn:microsoft.com/office/officeart/2005/8/layout/vList2"/>
    <dgm:cxn modelId="{9EE1D587-8FDA-47F2-8CB2-7A3C54ACD2D7}" type="presParOf" srcId="{9760C66F-3A62-4ABF-9028-17FFBBD81DD4}" destId="{DE609B28-F991-4395-8C39-1B83B148C5A5}" srcOrd="9" destOrd="0" presId="urn:microsoft.com/office/officeart/2005/8/layout/vList2"/>
    <dgm:cxn modelId="{84C93FCB-CC1D-42CF-BF8D-232729110A08}" type="presParOf" srcId="{9760C66F-3A62-4ABF-9028-17FFBBD81DD4}" destId="{6294581C-6A0C-4FFF-BD9F-C337CDC66429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2C07EF-C73E-4609-95E8-A23B5752FCA6}">
      <dsp:nvSpPr>
        <dsp:cNvPr id="0" name=""/>
        <dsp:cNvSpPr/>
      </dsp:nvSpPr>
      <dsp:spPr>
        <a:xfrm>
          <a:off x="5383" y="0"/>
          <a:ext cx="2176870" cy="3240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улучшение взаимосвязи с рынком труда </a:t>
          </a:r>
          <a:endParaRPr lang="ru-RU" sz="1800" kern="1200" dirty="0"/>
        </a:p>
      </dsp:txBody>
      <dsp:txXfrm>
        <a:off x="5383" y="0"/>
        <a:ext cx="2176870" cy="3240360"/>
      </dsp:txXfrm>
    </dsp:sp>
    <dsp:sp modelId="{DD65D9D0-F13E-4205-B64C-77BDA80BF94F}">
      <dsp:nvSpPr>
        <dsp:cNvPr id="0" name=""/>
        <dsp:cNvSpPr/>
      </dsp:nvSpPr>
      <dsp:spPr>
        <a:xfrm>
          <a:off x="2547968" y="0"/>
          <a:ext cx="2176870" cy="3240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 компетенций выпускников </a:t>
          </a:r>
          <a:endParaRPr lang="ru-RU" sz="1800" kern="1200" dirty="0"/>
        </a:p>
      </dsp:txBody>
      <dsp:txXfrm>
        <a:off x="2547968" y="0"/>
        <a:ext cx="2176870" cy="3240360"/>
      </dsp:txXfrm>
    </dsp:sp>
    <dsp:sp modelId="{937F0AB4-AD1E-4FB5-8891-9C6073BAC0D5}">
      <dsp:nvSpPr>
        <dsp:cNvPr id="0" name=""/>
        <dsp:cNvSpPr/>
      </dsp:nvSpPr>
      <dsp:spPr>
        <a:xfrm>
          <a:off x="5090553" y="0"/>
          <a:ext cx="2176870" cy="3240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обновление содержания, методологий и соответствующей среды обучения</a:t>
          </a:r>
          <a:endParaRPr lang="ru-RU" sz="1800" kern="1200" dirty="0"/>
        </a:p>
      </dsp:txBody>
      <dsp:txXfrm>
        <a:off x="5090553" y="0"/>
        <a:ext cx="2176870" cy="32403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BEB49F-6733-430E-BE1F-4EF972567E35}">
      <dsp:nvSpPr>
        <dsp:cNvPr id="0" name=""/>
        <dsp:cNvSpPr/>
      </dsp:nvSpPr>
      <dsp:spPr>
        <a:xfrm>
          <a:off x="-5699199" y="-872376"/>
          <a:ext cx="6785313" cy="6785313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B387F-137C-4B0B-A57D-677B57098C7C}">
      <dsp:nvSpPr>
        <dsp:cNvPr id="0" name=""/>
        <dsp:cNvSpPr/>
      </dsp:nvSpPr>
      <dsp:spPr>
        <a:xfrm>
          <a:off x="474778" y="314934"/>
          <a:ext cx="7501846" cy="63027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278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изучение ГОСО, </a:t>
          </a:r>
          <a:r>
            <a:rPr lang="ru-RU" sz="1400" kern="1200" dirty="0" err="1" smtClean="0"/>
            <a:t>ТУПл</a:t>
          </a:r>
          <a:r>
            <a:rPr lang="ru-RU" sz="1400" kern="1200" dirty="0" smtClean="0"/>
            <a:t> и </a:t>
          </a:r>
          <a:r>
            <a:rPr lang="ru-RU" sz="1400" kern="1200" dirty="0" err="1" smtClean="0"/>
            <a:t>ТУПр</a:t>
          </a:r>
          <a:r>
            <a:rPr lang="ru-RU" sz="1400" kern="1200" dirty="0" smtClean="0"/>
            <a:t> специальности для выявления основных требований к содержанию дисциплин модуля и формируемых компетенций с учетом Дублинских дескрипторов;</a:t>
          </a:r>
          <a:endParaRPr lang="ru-RU" sz="1400" kern="1200" dirty="0"/>
        </a:p>
      </dsp:txBody>
      <dsp:txXfrm>
        <a:off x="474778" y="314934"/>
        <a:ext cx="7501846" cy="630271"/>
      </dsp:txXfrm>
    </dsp:sp>
    <dsp:sp modelId="{797561BD-DF51-49FF-80DF-76EE96512D0C}">
      <dsp:nvSpPr>
        <dsp:cNvPr id="0" name=""/>
        <dsp:cNvSpPr/>
      </dsp:nvSpPr>
      <dsp:spPr>
        <a:xfrm>
          <a:off x="80858" y="236150"/>
          <a:ext cx="787839" cy="78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4472F-CB38-42CF-AAC3-D26A12E4849C}">
      <dsp:nvSpPr>
        <dsp:cNvPr id="0" name=""/>
        <dsp:cNvSpPr/>
      </dsp:nvSpPr>
      <dsp:spPr>
        <a:xfrm>
          <a:off x="926412" y="1260039"/>
          <a:ext cx="7050212" cy="63027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49400"/>
                <a:satOff val="4227"/>
                <a:lumOff val="5270"/>
                <a:alphaOff val="0"/>
                <a:lumMod val="95000"/>
              </a:schemeClr>
            </a:gs>
            <a:gs pos="100000">
              <a:schemeClr val="accent2">
                <a:shade val="80000"/>
                <a:hueOff val="49400"/>
                <a:satOff val="4227"/>
                <a:lumOff val="527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278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выявление междисциплинарных соответствий для формирования модуля и компетенций в соответствии с Дублинскими дескрипторами;   </a:t>
          </a:r>
          <a:endParaRPr lang="ru-RU" sz="1400" kern="1200" dirty="0"/>
        </a:p>
      </dsp:txBody>
      <dsp:txXfrm>
        <a:off x="926412" y="1260039"/>
        <a:ext cx="7050212" cy="630271"/>
      </dsp:txXfrm>
    </dsp:sp>
    <dsp:sp modelId="{56F18C9F-1FA6-4437-AFFE-08410BD09A2A}">
      <dsp:nvSpPr>
        <dsp:cNvPr id="0" name=""/>
        <dsp:cNvSpPr/>
      </dsp:nvSpPr>
      <dsp:spPr>
        <a:xfrm>
          <a:off x="532492" y="1181255"/>
          <a:ext cx="787839" cy="78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49400"/>
              <a:satOff val="4227"/>
              <a:lumOff val="52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80909-1E2D-4911-85E0-B5BA0D45FDB1}">
      <dsp:nvSpPr>
        <dsp:cNvPr id="0" name=""/>
        <dsp:cNvSpPr/>
      </dsp:nvSpPr>
      <dsp:spPr>
        <a:xfrm>
          <a:off x="1065028" y="2205144"/>
          <a:ext cx="6911596" cy="63027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98801"/>
                <a:satOff val="8455"/>
                <a:lumOff val="10540"/>
                <a:alphaOff val="0"/>
                <a:lumMod val="95000"/>
              </a:schemeClr>
            </a:gs>
            <a:gs pos="100000">
              <a:schemeClr val="accent2">
                <a:shade val="80000"/>
                <a:hueOff val="98801"/>
                <a:satOff val="8455"/>
                <a:lumOff val="1054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278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изучение рынка труда и требований работодателей к будущим специалистам; </a:t>
          </a:r>
          <a:endParaRPr lang="ru-RU" sz="1400" kern="1200" dirty="0"/>
        </a:p>
      </dsp:txBody>
      <dsp:txXfrm>
        <a:off x="1065028" y="2205144"/>
        <a:ext cx="6911596" cy="630271"/>
      </dsp:txXfrm>
    </dsp:sp>
    <dsp:sp modelId="{DF0D45A6-1703-4A55-9457-5DD387EEF822}">
      <dsp:nvSpPr>
        <dsp:cNvPr id="0" name=""/>
        <dsp:cNvSpPr/>
      </dsp:nvSpPr>
      <dsp:spPr>
        <a:xfrm>
          <a:off x="671108" y="2126360"/>
          <a:ext cx="787839" cy="78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98801"/>
              <a:satOff val="8455"/>
              <a:lumOff val="105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87C5C-3FDD-4B46-8F9C-792916C7F1B4}">
      <dsp:nvSpPr>
        <dsp:cNvPr id="0" name=""/>
        <dsp:cNvSpPr/>
      </dsp:nvSpPr>
      <dsp:spPr>
        <a:xfrm>
          <a:off x="926412" y="3150249"/>
          <a:ext cx="7050212" cy="63027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48201"/>
                <a:satOff val="12682"/>
                <a:lumOff val="15810"/>
                <a:alphaOff val="0"/>
                <a:lumMod val="95000"/>
              </a:schemeClr>
            </a:gs>
            <a:gs pos="100000">
              <a:schemeClr val="accent2">
                <a:shade val="80000"/>
                <a:hueOff val="148201"/>
                <a:satOff val="12682"/>
                <a:lumOff val="1581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278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полное и четкое описание программы (направление/профиль, специальность), цели и задачи;</a:t>
          </a:r>
          <a:endParaRPr lang="ru-RU" sz="1400" kern="1200" dirty="0"/>
        </a:p>
      </dsp:txBody>
      <dsp:txXfrm>
        <a:off x="926412" y="3150249"/>
        <a:ext cx="7050212" cy="630271"/>
      </dsp:txXfrm>
    </dsp:sp>
    <dsp:sp modelId="{2D3EF8D6-09EA-4920-947E-B4958FD6DA2A}">
      <dsp:nvSpPr>
        <dsp:cNvPr id="0" name=""/>
        <dsp:cNvSpPr/>
      </dsp:nvSpPr>
      <dsp:spPr>
        <a:xfrm>
          <a:off x="532492" y="3071465"/>
          <a:ext cx="787839" cy="78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148201"/>
              <a:satOff val="12682"/>
              <a:lumOff val="158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7E4CD-D23D-4578-99E8-291A3651B5F8}">
      <dsp:nvSpPr>
        <dsp:cNvPr id="0" name=""/>
        <dsp:cNvSpPr/>
      </dsp:nvSpPr>
      <dsp:spPr>
        <a:xfrm>
          <a:off x="474778" y="4095355"/>
          <a:ext cx="7501846" cy="63027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97602"/>
                <a:satOff val="16909"/>
                <a:lumOff val="21080"/>
                <a:alphaOff val="0"/>
                <a:lumMod val="95000"/>
              </a:schemeClr>
            </a:gs>
            <a:gs pos="100000">
              <a:schemeClr val="accent2">
                <a:shade val="80000"/>
                <a:hueOff val="197602"/>
                <a:satOff val="16909"/>
                <a:lumOff val="2108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278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определение соответствующих профилю программы результатов обучения в терминах общих и специальных компетенций соответствующие Дублинским дескрипторам.</a:t>
          </a:r>
          <a:endParaRPr lang="ru-RU" sz="1400" kern="1200" dirty="0"/>
        </a:p>
      </dsp:txBody>
      <dsp:txXfrm>
        <a:off x="474778" y="4095355"/>
        <a:ext cx="7501846" cy="630271"/>
      </dsp:txXfrm>
    </dsp:sp>
    <dsp:sp modelId="{D55F4BD2-F4E2-42C8-8FFE-602F49438EAC}">
      <dsp:nvSpPr>
        <dsp:cNvPr id="0" name=""/>
        <dsp:cNvSpPr/>
      </dsp:nvSpPr>
      <dsp:spPr>
        <a:xfrm>
          <a:off x="80858" y="4016571"/>
          <a:ext cx="787839" cy="78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197602"/>
              <a:satOff val="16909"/>
              <a:lumOff val="210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62538D-9CE1-431D-9214-FBAC0A51FFB9}">
      <dsp:nvSpPr>
        <dsp:cNvPr id="0" name=""/>
        <dsp:cNvSpPr/>
      </dsp:nvSpPr>
      <dsp:spPr>
        <a:xfrm>
          <a:off x="563336" y="3823"/>
          <a:ext cx="2029395" cy="15149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подготовки составления проектов хозяйственно-финансовой, производственной и коммерческой деятельности (бизнес-планов) предприятия в целях обеспечения роста объемов сбыта продукции и увеличения прибыли; </a:t>
          </a:r>
          <a:endParaRPr lang="ru-RU" sz="1050" kern="1200" dirty="0"/>
        </a:p>
      </dsp:txBody>
      <dsp:txXfrm>
        <a:off x="563336" y="3823"/>
        <a:ext cx="2029395" cy="1514901"/>
      </dsp:txXfrm>
    </dsp:sp>
    <dsp:sp modelId="{49BF5DBC-6772-4DED-AF4B-615A2D7EB25B}">
      <dsp:nvSpPr>
        <dsp:cNvPr id="0" name=""/>
        <dsp:cNvSpPr/>
      </dsp:nvSpPr>
      <dsp:spPr>
        <a:xfrm>
          <a:off x="563336" y="1518724"/>
          <a:ext cx="2029395" cy="6514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563336" y="1518724"/>
        <a:ext cx="1429152" cy="651407"/>
      </dsp:txXfrm>
    </dsp:sp>
    <dsp:sp modelId="{90BD9C8A-D8F6-48B6-8C0E-17EE76DE4F96}">
      <dsp:nvSpPr>
        <dsp:cNvPr id="0" name=""/>
        <dsp:cNvSpPr/>
      </dsp:nvSpPr>
      <dsp:spPr>
        <a:xfrm>
          <a:off x="2049897" y="1622194"/>
          <a:ext cx="710288" cy="71028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10A37-08F9-4B35-8E05-4284DB4973F9}">
      <dsp:nvSpPr>
        <dsp:cNvPr id="0" name=""/>
        <dsp:cNvSpPr/>
      </dsp:nvSpPr>
      <dsp:spPr>
        <a:xfrm>
          <a:off x="2936155" y="3823"/>
          <a:ext cx="2029395" cy="15149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выполнения расчетов по материальным, трудовым и финансовым затратам, необходимым для производства и реализации выпускаемой продукции, освоения новых видов продукции, прогрессивной техники и технологии; </a:t>
          </a:r>
          <a:endParaRPr lang="ru-RU" sz="1000" kern="1200" dirty="0"/>
        </a:p>
      </dsp:txBody>
      <dsp:txXfrm>
        <a:off x="2936155" y="3823"/>
        <a:ext cx="2029395" cy="1514901"/>
      </dsp:txXfrm>
    </dsp:sp>
    <dsp:sp modelId="{1F82DACA-F930-4B17-AFB5-C3B1F309FC24}">
      <dsp:nvSpPr>
        <dsp:cNvPr id="0" name=""/>
        <dsp:cNvSpPr/>
      </dsp:nvSpPr>
      <dsp:spPr>
        <a:xfrm>
          <a:off x="2936155" y="1518724"/>
          <a:ext cx="2029395" cy="6514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2936155" y="1518724"/>
        <a:ext cx="1429152" cy="651407"/>
      </dsp:txXfrm>
    </dsp:sp>
    <dsp:sp modelId="{060EED36-7EE3-4E7F-95F3-599466B1CA69}">
      <dsp:nvSpPr>
        <dsp:cNvPr id="0" name=""/>
        <dsp:cNvSpPr/>
      </dsp:nvSpPr>
      <dsp:spPr>
        <a:xfrm>
          <a:off x="4422715" y="1622194"/>
          <a:ext cx="710288" cy="71028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125BE-09FA-42F7-919E-F64C6344AB17}">
      <dsp:nvSpPr>
        <dsp:cNvPr id="0" name=""/>
        <dsp:cNvSpPr/>
      </dsp:nvSpPr>
      <dsp:spPr>
        <a:xfrm>
          <a:off x="5308974" y="3823"/>
          <a:ext cx="2408608" cy="15149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осуществления экономического анализа хозяйственной деятельности предприятия и его подразделений и выявления резервов производства, повышения рентабельности производства, конкурентоспособности выпускаемой продукции, производительности труда, снижения издержек на производстве и реализацию продукции, устранения потерь и непроизводительных расходов, а также выявления возможностей дополнительного выпуска продукции;</a:t>
          </a:r>
          <a:endParaRPr lang="ru-RU" sz="900" kern="1200" dirty="0"/>
        </a:p>
      </dsp:txBody>
      <dsp:txXfrm>
        <a:off x="5308974" y="3823"/>
        <a:ext cx="2408608" cy="1514901"/>
      </dsp:txXfrm>
    </dsp:sp>
    <dsp:sp modelId="{FB36A2DE-3765-4B99-A578-D77AE2DD84EA}">
      <dsp:nvSpPr>
        <dsp:cNvPr id="0" name=""/>
        <dsp:cNvSpPr/>
      </dsp:nvSpPr>
      <dsp:spPr>
        <a:xfrm>
          <a:off x="5308974" y="1557040"/>
          <a:ext cx="2408608" cy="6514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5308974" y="1557040"/>
        <a:ext cx="1696203" cy="651407"/>
      </dsp:txXfrm>
    </dsp:sp>
    <dsp:sp modelId="{78F8A088-B277-41EE-8095-7A5053D4087B}">
      <dsp:nvSpPr>
        <dsp:cNvPr id="0" name=""/>
        <dsp:cNvSpPr/>
      </dsp:nvSpPr>
      <dsp:spPr>
        <a:xfrm>
          <a:off x="7200798" y="1560371"/>
          <a:ext cx="710288" cy="71028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FF6C7-26B2-455F-89A3-A4BA14B48383}">
      <dsp:nvSpPr>
        <dsp:cNvPr id="0" name=""/>
        <dsp:cNvSpPr/>
      </dsp:nvSpPr>
      <dsp:spPr>
        <a:xfrm>
          <a:off x="669216" y="2684274"/>
          <a:ext cx="2029395" cy="15149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определения экономической эффективности организации труда и производства, внедрения новой техники и технологии, рационализаторских предложений и изобретений; </a:t>
          </a:r>
          <a:endParaRPr lang="ru-RU" sz="1100" kern="1200" dirty="0"/>
        </a:p>
      </dsp:txBody>
      <dsp:txXfrm>
        <a:off x="669216" y="2684274"/>
        <a:ext cx="2029395" cy="1514901"/>
      </dsp:txXfrm>
    </dsp:sp>
    <dsp:sp modelId="{DD930057-958C-461D-A207-7B8C3DBDF939}">
      <dsp:nvSpPr>
        <dsp:cNvPr id="0" name=""/>
        <dsp:cNvSpPr/>
      </dsp:nvSpPr>
      <dsp:spPr>
        <a:xfrm>
          <a:off x="669216" y="4199175"/>
          <a:ext cx="2029395" cy="6514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669216" y="4199175"/>
        <a:ext cx="1429152" cy="651407"/>
      </dsp:txXfrm>
    </dsp:sp>
    <dsp:sp modelId="{44289B63-9CA6-478F-A634-BE19B35DDDC9}">
      <dsp:nvSpPr>
        <dsp:cNvPr id="0" name=""/>
        <dsp:cNvSpPr/>
      </dsp:nvSpPr>
      <dsp:spPr>
        <a:xfrm>
          <a:off x="2155777" y="4302646"/>
          <a:ext cx="710288" cy="71028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5A268-58BF-43D3-AEFA-5988DB07926C}">
      <dsp:nvSpPr>
        <dsp:cNvPr id="0" name=""/>
        <dsp:cNvSpPr/>
      </dsp:nvSpPr>
      <dsp:spPr>
        <a:xfrm>
          <a:off x="3042035" y="2684274"/>
          <a:ext cx="2029395" cy="15149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планирования и осуществления контроля за ходом выполнения плановых заданий по предприятию и его подразделениям, использования внутрихозяйственных резервов; </a:t>
          </a:r>
          <a:endParaRPr lang="ru-RU" sz="1100" kern="1200" dirty="0"/>
        </a:p>
      </dsp:txBody>
      <dsp:txXfrm>
        <a:off x="3042035" y="2684274"/>
        <a:ext cx="2029395" cy="1514901"/>
      </dsp:txXfrm>
    </dsp:sp>
    <dsp:sp modelId="{F5D45ABD-F5F3-4BB0-B445-A16F8EA0F39A}">
      <dsp:nvSpPr>
        <dsp:cNvPr id="0" name=""/>
        <dsp:cNvSpPr/>
      </dsp:nvSpPr>
      <dsp:spPr>
        <a:xfrm>
          <a:off x="3042035" y="4199175"/>
          <a:ext cx="2029395" cy="65140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3042035" y="4199175"/>
        <a:ext cx="1429152" cy="651407"/>
      </dsp:txXfrm>
    </dsp:sp>
    <dsp:sp modelId="{E84AE437-A1E5-4866-A5C0-175E3400000B}">
      <dsp:nvSpPr>
        <dsp:cNvPr id="0" name=""/>
        <dsp:cNvSpPr/>
      </dsp:nvSpPr>
      <dsp:spPr>
        <a:xfrm>
          <a:off x="4528595" y="4302646"/>
          <a:ext cx="710288" cy="71028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EB6A7-4A7C-4CC3-ACF4-60369A40FB69}">
      <dsp:nvSpPr>
        <dsp:cNvPr id="0" name=""/>
        <dsp:cNvSpPr/>
      </dsp:nvSpPr>
      <dsp:spPr>
        <a:xfrm>
          <a:off x="5414854" y="2684274"/>
          <a:ext cx="2029395" cy="15149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проведения маркетинговых исследований и прогнозировании развития производства. </a:t>
          </a:r>
          <a:endParaRPr lang="ru-RU" sz="1100" kern="1200" dirty="0"/>
        </a:p>
      </dsp:txBody>
      <dsp:txXfrm>
        <a:off x="5414854" y="2684274"/>
        <a:ext cx="2029395" cy="1514901"/>
      </dsp:txXfrm>
    </dsp:sp>
    <dsp:sp modelId="{069BC28D-391E-4AC4-B927-D92BC420163B}">
      <dsp:nvSpPr>
        <dsp:cNvPr id="0" name=""/>
        <dsp:cNvSpPr/>
      </dsp:nvSpPr>
      <dsp:spPr>
        <a:xfrm>
          <a:off x="5414854" y="4199175"/>
          <a:ext cx="2029395" cy="6514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0" rIns="62230" bIns="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5414854" y="4199175"/>
        <a:ext cx="1429152" cy="651407"/>
      </dsp:txXfrm>
    </dsp:sp>
    <dsp:sp modelId="{34FCD02F-3994-4024-A87D-DABD1B3C9C45}">
      <dsp:nvSpPr>
        <dsp:cNvPr id="0" name=""/>
        <dsp:cNvSpPr/>
      </dsp:nvSpPr>
      <dsp:spPr>
        <a:xfrm>
          <a:off x="6901414" y="4302646"/>
          <a:ext cx="710288" cy="71028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CD57C-A0EB-4791-87C6-95F28C75B981}">
      <dsp:nvSpPr>
        <dsp:cNvPr id="0" name=""/>
        <dsp:cNvSpPr/>
      </dsp:nvSpPr>
      <dsp:spPr>
        <a:xfrm>
          <a:off x="5694" y="1307886"/>
          <a:ext cx="2459409" cy="305752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50" kern="1200" dirty="0" smtClean="0"/>
            <a:t>в области экономических дисциплин (микро-, макроэкономика, история экономических учений и т.д.), способствующих формированию высокообразованного выпускника с широким кругозором и культурой экономического мышления; 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50" kern="1200" dirty="0" smtClean="0"/>
            <a:t>ценностей, основанных </a:t>
          </a:r>
          <a:r>
            <a:rPr lang="ru-RU" sz="1050" kern="1200" dirty="0" smtClean="0"/>
            <a:t>на общественных нормах и ориентироваться на них в своей профессиональной деятельности; 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об основах экономических закономерностей иметь научные представления о менеджменте, маркетинге, финансах и т.п.;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цели и методы государственного регулирования экономики, роли государственного сектора в экономике. </a:t>
          </a:r>
          <a:endParaRPr lang="ru-RU" sz="1050" kern="1200" dirty="0"/>
        </a:p>
      </dsp:txBody>
      <dsp:txXfrm>
        <a:off x="5694" y="1307886"/>
        <a:ext cx="2459409" cy="3057522"/>
      </dsp:txXfrm>
    </dsp:sp>
    <dsp:sp modelId="{4CF8F8DE-16D8-4863-ABD1-5D3D9053E4FE}">
      <dsp:nvSpPr>
        <dsp:cNvPr id="0" name=""/>
        <dsp:cNvSpPr/>
      </dsp:nvSpPr>
      <dsp:spPr>
        <a:xfrm>
          <a:off x="0" y="4320480"/>
          <a:ext cx="2459409" cy="7894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Бакалавр</a:t>
          </a:r>
          <a:endParaRPr lang="ru-RU" sz="2900" kern="1200" dirty="0"/>
        </a:p>
      </dsp:txBody>
      <dsp:txXfrm>
        <a:off x="0" y="4320480"/>
        <a:ext cx="1731978" cy="789435"/>
      </dsp:txXfrm>
    </dsp:sp>
    <dsp:sp modelId="{9988D042-6C07-4CC3-8780-24152C1E3E40}">
      <dsp:nvSpPr>
        <dsp:cNvPr id="0" name=""/>
        <dsp:cNvSpPr/>
      </dsp:nvSpPr>
      <dsp:spPr>
        <a:xfrm>
          <a:off x="1740930" y="4395787"/>
          <a:ext cx="860793" cy="8607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F678F-F237-402B-A321-881EE28EC402}">
      <dsp:nvSpPr>
        <dsp:cNvPr id="0" name=""/>
        <dsp:cNvSpPr/>
      </dsp:nvSpPr>
      <dsp:spPr>
        <a:xfrm>
          <a:off x="2881295" y="1325190"/>
          <a:ext cx="2459409" cy="29883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100" kern="1200" dirty="0" smtClean="0"/>
            <a:t>о </a:t>
          </a:r>
          <a:r>
            <a:rPr lang="kk-KZ" sz="1100" kern="1200" dirty="0" err="1" smtClean="0"/>
            <a:t>методологических</a:t>
          </a:r>
          <a:r>
            <a:rPr lang="kk-KZ" sz="1100" kern="1200" dirty="0" smtClean="0"/>
            <a:t> </a:t>
          </a:r>
          <a:r>
            <a:rPr lang="kk-KZ" sz="1100" kern="1200" dirty="0" err="1" smtClean="0"/>
            <a:t>научных</a:t>
          </a:r>
          <a:r>
            <a:rPr lang="kk-KZ" sz="1100" kern="1200" dirty="0" smtClean="0"/>
            <a:t> </a:t>
          </a:r>
          <a:r>
            <a:rPr lang="kk-KZ" sz="1100" kern="1200" dirty="0" err="1" smtClean="0"/>
            <a:t>познаниях</a:t>
          </a:r>
          <a:r>
            <a:rPr lang="kk-KZ" sz="1100" kern="1200" dirty="0" smtClean="0"/>
            <a:t> в </a:t>
          </a:r>
          <a:r>
            <a:rPr lang="kk-KZ" sz="1100" kern="1200" dirty="0" err="1" smtClean="0"/>
            <a:t>экономике</a:t>
          </a:r>
          <a:r>
            <a:rPr lang="kk-KZ" sz="1100" kern="1200" dirty="0" smtClean="0"/>
            <a:t>, </a:t>
          </a:r>
          <a:r>
            <a:rPr lang="ru-RU" sz="1100" kern="1200" dirty="0" smtClean="0"/>
            <a:t>основные движущие силы изменения структуры экономики;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об актуальных методологических и философских проблемах экономических наук;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 современном состоянии экономической среды мирового бизнес-партнерства. </a:t>
          </a:r>
          <a:endParaRPr lang="ru-RU" sz="1100" kern="1200" dirty="0"/>
        </a:p>
      </dsp:txBody>
      <dsp:txXfrm>
        <a:off x="2881295" y="1325190"/>
        <a:ext cx="2459409" cy="2988308"/>
      </dsp:txXfrm>
    </dsp:sp>
    <dsp:sp modelId="{7C60A95D-7E10-47FF-B73A-449C71E612CC}">
      <dsp:nvSpPr>
        <dsp:cNvPr id="0" name=""/>
        <dsp:cNvSpPr/>
      </dsp:nvSpPr>
      <dsp:spPr>
        <a:xfrm>
          <a:off x="2874753" y="4248469"/>
          <a:ext cx="2459409" cy="789435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Магистр</a:t>
          </a:r>
          <a:endParaRPr lang="ru-RU" sz="2900" kern="1200" dirty="0"/>
        </a:p>
      </dsp:txBody>
      <dsp:txXfrm>
        <a:off x="2874753" y="4248469"/>
        <a:ext cx="1731978" cy="789435"/>
      </dsp:txXfrm>
    </dsp:sp>
    <dsp:sp modelId="{9F7386AE-0609-4823-A56F-677CD5F4D552}">
      <dsp:nvSpPr>
        <dsp:cNvPr id="0" name=""/>
        <dsp:cNvSpPr/>
      </dsp:nvSpPr>
      <dsp:spPr>
        <a:xfrm>
          <a:off x="4616531" y="4378484"/>
          <a:ext cx="860793" cy="8607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58D1E-0848-48FA-8F95-91A1A9B2F799}">
      <dsp:nvSpPr>
        <dsp:cNvPr id="0" name=""/>
        <dsp:cNvSpPr/>
      </dsp:nvSpPr>
      <dsp:spPr>
        <a:xfrm>
          <a:off x="5756896" y="1318571"/>
          <a:ext cx="2459409" cy="30147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100" kern="1200" dirty="0" smtClean="0"/>
            <a:t> </a:t>
          </a:r>
          <a:r>
            <a:rPr lang="ru-RU" sz="1100" kern="1200" dirty="0" smtClean="0"/>
            <a:t>об основных этапах развития и смене парадигм в эволюции экономической науки;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о предметной, мировоззренческой и методологической специфике экономических наук;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 научных школах экономических исследований, их теоретических и практических разработках;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 научных концепциях мировой и казахстанской науки в области экономических наук;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 механизме внедрения научных разработок в практическую деятельность;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 нормах взаимодействия в научном сообществе;</a:t>
          </a:r>
          <a:endParaRPr lang="ru-RU" sz="1100" kern="1200" dirty="0"/>
        </a:p>
      </dsp:txBody>
      <dsp:txXfrm>
        <a:off x="5756896" y="1318571"/>
        <a:ext cx="2459409" cy="3014782"/>
      </dsp:txXfrm>
    </dsp:sp>
    <dsp:sp modelId="{35B772BC-2DAB-48C7-A2BA-1F1213F2035D}">
      <dsp:nvSpPr>
        <dsp:cNvPr id="0" name=""/>
        <dsp:cNvSpPr/>
      </dsp:nvSpPr>
      <dsp:spPr>
        <a:xfrm>
          <a:off x="5760635" y="4248472"/>
          <a:ext cx="2459409" cy="789435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Доктор</a:t>
          </a:r>
          <a:endParaRPr lang="ru-RU" sz="2900" kern="1200" dirty="0"/>
        </a:p>
      </dsp:txBody>
      <dsp:txXfrm>
        <a:off x="5760635" y="4248472"/>
        <a:ext cx="1731978" cy="789435"/>
      </dsp:txXfrm>
    </dsp:sp>
    <dsp:sp modelId="{4ED7794B-4276-4093-82C2-6576843AA5FE}">
      <dsp:nvSpPr>
        <dsp:cNvPr id="0" name=""/>
        <dsp:cNvSpPr/>
      </dsp:nvSpPr>
      <dsp:spPr>
        <a:xfrm>
          <a:off x="7492132" y="4385102"/>
          <a:ext cx="860793" cy="8607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CD57C-A0EB-4791-87C6-95F28C75B981}">
      <dsp:nvSpPr>
        <dsp:cNvPr id="0" name=""/>
        <dsp:cNvSpPr/>
      </dsp:nvSpPr>
      <dsp:spPr>
        <a:xfrm>
          <a:off x="5694" y="1307886"/>
          <a:ext cx="2459409" cy="305752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на основе базовых знаний уметь адекватно ориентироваться в различных экономических ситуациях;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выдвигать гипотезы для преобретения новых знаний, необходимые для повседневной профессиональной деятельности и продолжении образования;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применять навыки для  ориентирования в современных информационных потоках и адаптироваться к динамично меняющимся явлениям и процессам в мировой экономике;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применять знания об экономических закономерностях для выдвижения и защите принятого решения экономического характера в условиях неопределенности и экономического риска; </a:t>
          </a:r>
        </a:p>
      </dsp:txBody>
      <dsp:txXfrm>
        <a:off x="5694" y="1307886"/>
        <a:ext cx="2459409" cy="3057522"/>
      </dsp:txXfrm>
    </dsp:sp>
    <dsp:sp modelId="{4CF8F8DE-16D8-4863-ABD1-5D3D9053E4FE}">
      <dsp:nvSpPr>
        <dsp:cNvPr id="0" name=""/>
        <dsp:cNvSpPr/>
      </dsp:nvSpPr>
      <dsp:spPr>
        <a:xfrm>
          <a:off x="0" y="4320480"/>
          <a:ext cx="2459409" cy="7894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Бакалавр</a:t>
          </a:r>
          <a:endParaRPr lang="ru-RU" sz="2900" kern="1200" dirty="0"/>
        </a:p>
      </dsp:txBody>
      <dsp:txXfrm>
        <a:off x="0" y="4320480"/>
        <a:ext cx="1731978" cy="789435"/>
      </dsp:txXfrm>
    </dsp:sp>
    <dsp:sp modelId="{9988D042-6C07-4CC3-8780-24152C1E3E40}">
      <dsp:nvSpPr>
        <dsp:cNvPr id="0" name=""/>
        <dsp:cNvSpPr/>
      </dsp:nvSpPr>
      <dsp:spPr>
        <a:xfrm>
          <a:off x="1740930" y="4395787"/>
          <a:ext cx="860793" cy="8607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F678F-F237-402B-A321-881EE28EC402}">
      <dsp:nvSpPr>
        <dsp:cNvPr id="0" name=""/>
        <dsp:cNvSpPr/>
      </dsp:nvSpPr>
      <dsp:spPr>
        <a:xfrm>
          <a:off x="2881295" y="1325190"/>
          <a:ext cx="2459409" cy="29883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интегрировать знания, полученные в рамках изучения экономических дисциплин, использовать их для решения аналитических и управленческих задач в новых незнакомых условиях;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проводить микро-экономический анализ хозяйственной деятельности предприятия и использовать его результаты в управлении предприятием;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применять на практике новые подходы к организации маркетинга и менеджмента;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принимать решения в сложных и нестандартных ситуациях в области  организации и управления хозяйственной деятельностью предприятия.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использования информационных и компьютерных технологий в сфере экономической  деятельности;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обобщать результаты экспериментально-исследовательской и аналитической работы в виде диссертации, статьи, отчета, аналитической записки и др. </a:t>
          </a:r>
          <a:endParaRPr lang="ru-RU" sz="900" kern="1200" dirty="0"/>
        </a:p>
      </dsp:txBody>
      <dsp:txXfrm>
        <a:off x="2881295" y="1325190"/>
        <a:ext cx="2459409" cy="2988308"/>
      </dsp:txXfrm>
    </dsp:sp>
    <dsp:sp modelId="{7C60A95D-7E10-47FF-B73A-449C71E612CC}">
      <dsp:nvSpPr>
        <dsp:cNvPr id="0" name=""/>
        <dsp:cNvSpPr/>
      </dsp:nvSpPr>
      <dsp:spPr>
        <a:xfrm>
          <a:off x="2874753" y="4248469"/>
          <a:ext cx="2459409" cy="789435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Магистр</a:t>
          </a:r>
          <a:endParaRPr lang="ru-RU" sz="2900" kern="1200" dirty="0"/>
        </a:p>
      </dsp:txBody>
      <dsp:txXfrm>
        <a:off x="2874753" y="4248469"/>
        <a:ext cx="1731978" cy="789435"/>
      </dsp:txXfrm>
    </dsp:sp>
    <dsp:sp modelId="{9F7386AE-0609-4823-A56F-677CD5F4D552}">
      <dsp:nvSpPr>
        <dsp:cNvPr id="0" name=""/>
        <dsp:cNvSpPr/>
      </dsp:nvSpPr>
      <dsp:spPr>
        <a:xfrm>
          <a:off x="4616531" y="4378484"/>
          <a:ext cx="860793" cy="8607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58D1E-0848-48FA-8F95-91A1A9B2F799}">
      <dsp:nvSpPr>
        <dsp:cNvPr id="0" name=""/>
        <dsp:cNvSpPr/>
      </dsp:nvSpPr>
      <dsp:spPr>
        <a:xfrm>
          <a:off x="5756896" y="1318571"/>
          <a:ext cx="2459409" cy="30147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иметь навыки критического анализа, оценки и сравнения различных научных экономических  теорий и идей в экономике;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аналитической и экспериментальной научной деятельности;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планирования и  прогнозирования результатов  экономического исследования и их реализации;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демонстрации качественности и результативности выбранной научной методологии в экономике.  </a:t>
          </a:r>
        </a:p>
      </dsp:txBody>
      <dsp:txXfrm>
        <a:off x="5756896" y="1318571"/>
        <a:ext cx="2459409" cy="3014782"/>
      </dsp:txXfrm>
    </dsp:sp>
    <dsp:sp modelId="{35B772BC-2DAB-48C7-A2BA-1F1213F2035D}">
      <dsp:nvSpPr>
        <dsp:cNvPr id="0" name=""/>
        <dsp:cNvSpPr/>
      </dsp:nvSpPr>
      <dsp:spPr>
        <a:xfrm>
          <a:off x="5760635" y="4248472"/>
          <a:ext cx="2459409" cy="789435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Доктор</a:t>
          </a:r>
          <a:endParaRPr lang="ru-RU" sz="2900" kern="1200" dirty="0"/>
        </a:p>
      </dsp:txBody>
      <dsp:txXfrm>
        <a:off x="5760635" y="4248472"/>
        <a:ext cx="1731978" cy="789435"/>
      </dsp:txXfrm>
    </dsp:sp>
    <dsp:sp modelId="{4ED7794B-4276-4093-82C2-6576843AA5FE}">
      <dsp:nvSpPr>
        <dsp:cNvPr id="0" name=""/>
        <dsp:cNvSpPr/>
      </dsp:nvSpPr>
      <dsp:spPr>
        <a:xfrm>
          <a:off x="7492132" y="4385102"/>
          <a:ext cx="860793" cy="8607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CD57C-A0EB-4791-87C6-95F28C75B981}">
      <dsp:nvSpPr>
        <dsp:cNvPr id="0" name=""/>
        <dsp:cNvSpPr/>
      </dsp:nvSpPr>
      <dsp:spPr>
        <a:xfrm>
          <a:off x="5694" y="1307886"/>
          <a:ext cx="2459409" cy="305752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об основе знаний об экономических  закономерностях формирование гипотез, прогнозирования и планирования экономической деятельности предприятия (экономика безопасности фирмы, стратегический менеджмент и др.);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быть способным работать в команде, корректно отстаивать свою точку зрения, предлагать новые решения. </a:t>
          </a:r>
        </a:p>
      </dsp:txBody>
      <dsp:txXfrm>
        <a:off x="5694" y="1307886"/>
        <a:ext cx="2459409" cy="3057522"/>
      </dsp:txXfrm>
    </dsp:sp>
    <dsp:sp modelId="{4CF8F8DE-16D8-4863-ABD1-5D3D9053E4FE}">
      <dsp:nvSpPr>
        <dsp:cNvPr id="0" name=""/>
        <dsp:cNvSpPr/>
      </dsp:nvSpPr>
      <dsp:spPr>
        <a:xfrm>
          <a:off x="0" y="4320480"/>
          <a:ext cx="2459409" cy="7894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Бакалавр</a:t>
          </a:r>
          <a:endParaRPr lang="ru-RU" sz="2900" kern="1200" dirty="0"/>
        </a:p>
      </dsp:txBody>
      <dsp:txXfrm>
        <a:off x="0" y="4320480"/>
        <a:ext cx="1731978" cy="789435"/>
      </dsp:txXfrm>
    </dsp:sp>
    <dsp:sp modelId="{9988D042-6C07-4CC3-8780-24152C1E3E40}">
      <dsp:nvSpPr>
        <dsp:cNvPr id="0" name=""/>
        <dsp:cNvSpPr/>
      </dsp:nvSpPr>
      <dsp:spPr>
        <a:xfrm>
          <a:off x="1740930" y="4395787"/>
          <a:ext cx="860793" cy="8607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F678F-F237-402B-A321-881EE28EC402}">
      <dsp:nvSpPr>
        <dsp:cNvPr id="0" name=""/>
        <dsp:cNvSpPr/>
      </dsp:nvSpPr>
      <dsp:spPr>
        <a:xfrm>
          <a:off x="2881295" y="1325190"/>
          <a:ext cx="2459409" cy="29883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суждения в области осуществления экономических связей с различными организациями, в том числе органов государственной службы;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интегрировать знания основ экономической науки в суждении и принятии решений в различных рыночных ситуациях, управленческого консалтинга, экономического планирования.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 smtClean="0"/>
        </a:p>
      </dsp:txBody>
      <dsp:txXfrm>
        <a:off x="2881295" y="1325190"/>
        <a:ext cx="2459409" cy="2988308"/>
      </dsp:txXfrm>
    </dsp:sp>
    <dsp:sp modelId="{7C60A95D-7E10-47FF-B73A-449C71E612CC}">
      <dsp:nvSpPr>
        <dsp:cNvPr id="0" name=""/>
        <dsp:cNvSpPr/>
      </dsp:nvSpPr>
      <dsp:spPr>
        <a:xfrm>
          <a:off x="2874753" y="4248469"/>
          <a:ext cx="2459409" cy="789435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Магистр</a:t>
          </a:r>
          <a:endParaRPr lang="ru-RU" sz="2900" kern="1200" dirty="0"/>
        </a:p>
      </dsp:txBody>
      <dsp:txXfrm>
        <a:off x="2874753" y="4248469"/>
        <a:ext cx="1731978" cy="789435"/>
      </dsp:txXfrm>
    </dsp:sp>
    <dsp:sp modelId="{9F7386AE-0609-4823-A56F-677CD5F4D552}">
      <dsp:nvSpPr>
        <dsp:cNvPr id="0" name=""/>
        <dsp:cNvSpPr/>
      </dsp:nvSpPr>
      <dsp:spPr>
        <a:xfrm>
          <a:off x="4616531" y="4378484"/>
          <a:ext cx="860793" cy="8607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58D1E-0848-48FA-8F95-91A1A9B2F799}">
      <dsp:nvSpPr>
        <dsp:cNvPr id="0" name=""/>
        <dsp:cNvSpPr/>
      </dsp:nvSpPr>
      <dsp:spPr>
        <a:xfrm>
          <a:off x="5756896" y="1318571"/>
          <a:ext cx="2459409" cy="30147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навыки  критического анализа современного состояния экономической науки;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планирования и  прогнозирования результатов собственного исследования;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выдвижения гипотез и их реализации в экономике предприятия;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вынесения результатов исследования на обсуждение широкой публики (конференции, семинары и публикации);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организации диспутов и диалога в аудитории связанной со сферой исследования.</a:t>
          </a:r>
        </a:p>
      </dsp:txBody>
      <dsp:txXfrm>
        <a:off x="5756896" y="1318571"/>
        <a:ext cx="2459409" cy="3014782"/>
      </dsp:txXfrm>
    </dsp:sp>
    <dsp:sp modelId="{35B772BC-2DAB-48C7-A2BA-1F1213F2035D}">
      <dsp:nvSpPr>
        <dsp:cNvPr id="0" name=""/>
        <dsp:cNvSpPr/>
      </dsp:nvSpPr>
      <dsp:spPr>
        <a:xfrm>
          <a:off x="5760635" y="4248472"/>
          <a:ext cx="2459409" cy="789435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Доктор</a:t>
          </a:r>
          <a:endParaRPr lang="ru-RU" sz="2900" kern="1200" dirty="0"/>
        </a:p>
      </dsp:txBody>
      <dsp:txXfrm>
        <a:off x="5760635" y="4248472"/>
        <a:ext cx="1731978" cy="789435"/>
      </dsp:txXfrm>
    </dsp:sp>
    <dsp:sp modelId="{4ED7794B-4276-4093-82C2-6576843AA5FE}">
      <dsp:nvSpPr>
        <dsp:cNvPr id="0" name=""/>
        <dsp:cNvSpPr/>
      </dsp:nvSpPr>
      <dsp:spPr>
        <a:xfrm>
          <a:off x="7492132" y="4385102"/>
          <a:ext cx="860793" cy="8607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CD57C-A0EB-4791-87C6-95F28C75B981}">
      <dsp:nvSpPr>
        <dsp:cNvPr id="0" name=""/>
        <dsp:cNvSpPr/>
      </dsp:nvSpPr>
      <dsp:spPr>
        <a:xfrm>
          <a:off x="6603" y="1323780"/>
          <a:ext cx="2436637" cy="30292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адекватная ориентация в разных экономических ситуациях, способности работы в команде, корректного отстаивания соей точки зрения, предлагать новые решения;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умение находить компромисс, соотносить свое мнение с мнением коллектива;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соблюдение нормы деловой этики, владение этическими и нравственными нормами поведения. </a:t>
          </a:r>
        </a:p>
      </dsp:txBody>
      <dsp:txXfrm>
        <a:off x="6603" y="1323780"/>
        <a:ext cx="2436637" cy="3029211"/>
      </dsp:txXfrm>
    </dsp:sp>
    <dsp:sp modelId="{4CF8F8DE-16D8-4863-ABD1-5D3D9053E4FE}">
      <dsp:nvSpPr>
        <dsp:cNvPr id="0" name=""/>
        <dsp:cNvSpPr/>
      </dsp:nvSpPr>
      <dsp:spPr>
        <a:xfrm>
          <a:off x="0" y="4308478"/>
          <a:ext cx="2436637" cy="7821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Бакалавр</a:t>
          </a:r>
          <a:endParaRPr lang="ru-RU" sz="2800" kern="1200" dirty="0"/>
        </a:p>
      </dsp:txBody>
      <dsp:txXfrm>
        <a:off x="0" y="4308478"/>
        <a:ext cx="1715941" cy="782126"/>
      </dsp:txXfrm>
    </dsp:sp>
    <dsp:sp modelId="{9988D042-6C07-4CC3-8780-24152C1E3E40}">
      <dsp:nvSpPr>
        <dsp:cNvPr id="0" name=""/>
        <dsp:cNvSpPr/>
      </dsp:nvSpPr>
      <dsp:spPr>
        <a:xfrm>
          <a:off x="1725772" y="4383088"/>
          <a:ext cx="852823" cy="8528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F678F-F237-402B-A321-881EE28EC402}">
      <dsp:nvSpPr>
        <dsp:cNvPr id="0" name=""/>
        <dsp:cNvSpPr/>
      </dsp:nvSpPr>
      <dsp:spPr>
        <a:xfrm>
          <a:off x="2861305" y="1340923"/>
          <a:ext cx="2577353" cy="296063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kern="1200" dirty="0" smtClean="0"/>
            <a:t>навыки </a:t>
          </a:r>
          <a:r>
            <a:rPr lang="ru-RU" sz="1000" kern="1200" dirty="0" err="1" smtClean="0"/>
            <a:t>креативного</a:t>
          </a:r>
          <a:r>
            <a:rPr lang="ru-RU" sz="1000" kern="1200" dirty="0" smtClean="0"/>
            <a:t> мышления и творческого подхода к решению новых проблем и ситуаций, вынесения ведущей идеи исследования  на обсуждение коллективу;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доступного изложения целевой и нецелевой аудитории проблемы  исследования;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профессионального общения и межкультурной коммуникации;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ораторского искусства, правильного и логичного оформления своих мыслей в устной и письменной форме;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свободного владения иностранным языком на профессиональном уровне, позволяющим проводить научные исследования и осуществлять преподавание экономических  дисциплин в вузах.</a:t>
          </a:r>
          <a:endParaRPr lang="ru-RU" sz="1000" kern="1200" dirty="0"/>
        </a:p>
      </dsp:txBody>
      <dsp:txXfrm>
        <a:off x="2861305" y="1340923"/>
        <a:ext cx="2577353" cy="2960639"/>
      </dsp:txXfrm>
    </dsp:sp>
    <dsp:sp modelId="{7C60A95D-7E10-47FF-B73A-449C71E612CC}">
      <dsp:nvSpPr>
        <dsp:cNvPr id="0" name=""/>
        <dsp:cNvSpPr/>
      </dsp:nvSpPr>
      <dsp:spPr>
        <a:xfrm>
          <a:off x="2852752" y="4286572"/>
          <a:ext cx="2588805" cy="782126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Магистр</a:t>
          </a:r>
          <a:endParaRPr lang="ru-RU" sz="2800" kern="1200" dirty="0"/>
        </a:p>
      </dsp:txBody>
      <dsp:txXfrm>
        <a:off x="2852752" y="4286572"/>
        <a:ext cx="1823102" cy="782126"/>
      </dsp:txXfrm>
    </dsp:sp>
    <dsp:sp modelId="{9F7386AE-0609-4823-A56F-677CD5F4D552}">
      <dsp:nvSpPr>
        <dsp:cNvPr id="0" name=""/>
        <dsp:cNvSpPr/>
      </dsp:nvSpPr>
      <dsp:spPr>
        <a:xfrm>
          <a:off x="4650832" y="4365945"/>
          <a:ext cx="852823" cy="8528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58D1E-0848-48FA-8F95-91A1A9B2F799}">
      <dsp:nvSpPr>
        <dsp:cNvPr id="0" name=""/>
        <dsp:cNvSpPr/>
      </dsp:nvSpPr>
      <dsp:spPr>
        <a:xfrm>
          <a:off x="5780638" y="1334366"/>
          <a:ext cx="2436637" cy="298686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50" kern="1200" dirty="0" smtClean="0"/>
            <a:t>навыки генерирования новых научных идей в экономике, сообщать знания и результаты исследования научному сообществу на основе современной теории и методолгии исследования; 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50" kern="1200" dirty="0" err="1" smtClean="0"/>
            <a:t>ораторского</a:t>
          </a:r>
          <a:r>
            <a:rPr lang="kk-KZ" sz="1050" kern="1200" dirty="0" smtClean="0"/>
            <a:t> </a:t>
          </a:r>
          <a:r>
            <a:rPr lang="kk-KZ" sz="1050" kern="1200" dirty="0" err="1" smtClean="0"/>
            <a:t>искусства</a:t>
          </a:r>
          <a:r>
            <a:rPr lang="kk-KZ" sz="1050" kern="1200" dirty="0" smtClean="0"/>
            <a:t> и </a:t>
          </a:r>
          <a:r>
            <a:rPr lang="kk-KZ" sz="1050" kern="1200" dirty="0" err="1" smtClean="0"/>
            <a:t>публичного</a:t>
          </a:r>
          <a:r>
            <a:rPr lang="kk-KZ" sz="1050" kern="1200" dirty="0" smtClean="0"/>
            <a:t> </a:t>
          </a:r>
          <a:r>
            <a:rPr lang="kk-KZ" sz="1050" kern="1200" dirty="0" err="1" smtClean="0"/>
            <a:t>выступления</a:t>
          </a:r>
          <a:r>
            <a:rPr lang="kk-KZ" sz="1050" kern="1200" dirty="0" smtClean="0"/>
            <a:t> </a:t>
          </a:r>
          <a:r>
            <a:rPr lang="kk-KZ" sz="1050" kern="1200" dirty="0" err="1" smtClean="0"/>
            <a:t>на</a:t>
          </a:r>
          <a:r>
            <a:rPr lang="kk-KZ" sz="1050" kern="1200" dirty="0" smtClean="0"/>
            <a:t> </a:t>
          </a:r>
          <a:r>
            <a:rPr lang="kk-KZ" sz="1050" kern="1200" dirty="0" err="1" smtClean="0"/>
            <a:t>международных</a:t>
          </a:r>
          <a:r>
            <a:rPr lang="kk-KZ" sz="1050" kern="1200" dirty="0" smtClean="0"/>
            <a:t>  </a:t>
          </a:r>
          <a:r>
            <a:rPr lang="kk-KZ" sz="1050" kern="1200" dirty="0" err="1" smtClean="0"/>
            <a:t>научных</a:t>
          </a:r>
          <a:r>
            <a:rPr lang="kk-KZ" sz="1050" kern="1200" dirty="0" smtClean="0"/>
            <a:t> </a:t>
          </a:r>
          <a:r>
            <a:rPr lang="kk-KZ" sz="1050" kern="1200" dirty="0" err="1" smtClean="0"/>
            <a:t>конференциях</a:t>
          </a:r>
          <a:r>
            <a:rPr lang="kk-KZ" sz="1050" kern="1200" dirty="0" smtClean="0"/>
            <a:t> и </a:t>
          </a:r>
          <a:r>
            <a:rPr lang="kk-KZ" sz="1050" kern="1200" dirty="0" err="1" smtClean="0"/>
            <a:t>семинарах</a:t>
          </a:r>
          <a:r>
            <a:rPr lang="kk-KZ" sz="1050" kern="1200" dirty="0" smtClean="0"/>
            <a:t>; 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научного письма и научной коммуникации по проблеме экономического исследования; 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50" kern="1200" dirty="0" err="1" smtClean="0"/>
            <a:t>проведения</a:t>
          </a:r>
          <a:r>
            <a:rPr lang="kk-KZ" sz="1050" kern="1200" dirty="0" smtClean="0"/>
            <a:t> </a:t>
          </a:r>
          <a:r>
            <a:rPr lang="kk-KZ" sz="1050" kern="1200" dirty="0" err="1" smtClean="0"/>
            <a:t>обсуждения</a:t>
          </a:r>
          <a:r>
            <a:rPr lang="kk-KZ" sz="1050" kern="1200" dirty="0" smtClean="0"/>
            <a:t> в </a:t>
          </a:r>
          <a:r>
            <a:rPr lang="kk-KZ" sz="1050" kern="1200" dirty="0" err="1" smtClean="0"/>
            <a:t>научном</a:t>
          </a:r>
          <a:r>
            <a:rPr lang="kk-KZ" sz="1050" kern="1200" dirty="0" smtClean="0"/>
            <a:t> </a:t>
          </a:r>
          <a:r>
            <a:rPr lang="kk-KZ" sz="1050" kern="1200" dirty="0" err="1" smtClean="0"/>
            <a:t>сообществе</a:t>
          </a:r>
          <a:r>
            <a:rPr lang="kk-KZ" sz="1050" kern="1200" dirty="0" smtClean="0"/>
            <a:t> </a:t>
          </a:r>
          <a:r>
            <a:rPr lang="kk-KZ" sz="1050" kern="1200" dirty="0" err="1" smtClean="0"/>
            <a:t>проблемы</a:t>
          </a:r>
          <a:r>
            <a:rPr lang="kk-KZ" sz="1050" kern="1200" dirty="0" smtClean="0"/>
            <a:t> </a:t>
          </a:r>
          <a:r>
            <a:rPr lang="kk-KZ" sz="1050" kern="1200" dirty="0" err="1" smtClean="0"/>
            <a:t>экономического</a:t>
          </a:r>
          <a:r>
            <a:rPr lang="kk-KZ" sz="1050" kern="1200" dirty="0" smtClean="0"/>
            <a:t> </a:t>
          </a:r>
          <a:r>
            <a:rPr lang="kk-KZ" sz="1050" kern="1200" dirty="0" err="1" smtClean="0"/>
            <a:t>исследования</a:t>
          </a:r>
          <a:r>
            <a:rPr lang="kk-KZ" sz="1050" kern="1200" dirty="0" smtClean="0"/>
            <a:t> и </a:t>
          </a:r>
          <a:r>
            <a:rPr lang="kk-KZ" sz="1050" kern="1200" dirty="0" err="1" smtClean="0"/>
            <a:t>науки</a:t>
          </a:r>
          <a:r>
            <a:rPr lang="kk-KZ" sz="1050" kern="1200" dirty="0" smtClean="0"/>
            <a:t>. </a:t>
          </a:r>
          <a:endParaRPr lang="ru-RU" sz="1050" kern="1200" dirty="0"/>
        </a:p>
      </dsp:txBody>
      <dsp:txXfrm>
        <a:off x="5780638" y="1334366"/>
        <a:ext cx="2436637" cy="2986867"/>
      </dsp:txXfrm>
    </dsp:sp>
    <dsp:sp modelId="{35B772BC-2DAB-48C7-A2BA-1F1213F2035D}">
      <dsp:nvSpPr>
        <dsp:cNvPr id="0" name=""/>
        <dsp:cNvSpPr/>
      </dsp:nvSpPr>
      <dsp:spPr>
        <a:xfrm>
          <a:off x="5784342" y="4237137"/>
          <a:ext cx="2436637" cy="782126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Доктор</a:t>
          </a:r>
          <a:endParaRPr lang="ru-RU" sz="2800" kern="1200" dirty="0"/>
        </a:p>
      </dsp:txBody>
      <dsp:txXfrm>
        <a:off x="5784342" y="4237137"/>
        <a:ext cx="1715941" cy="782126"/>
      </dsp:txXfrm>
    </dsp:sp>
    <dsp:sp modelId="{4ED7794B-4276-4093-82C2-6576843AA5FE}">
      <dsp:nvSpPr>
        <dsp:cNvPr id="0" name=""/>
        <dsp:cNvSpPr/>
      </dsp:nvSpPr>
      <dsp:spPr>
        <a:xfrm>
          <a:off x="7499807" y="4372502"/>
          <a:ext cx="852823" cy="8528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CD57C-A0EB-4791-87C6-95F28C75B981}">
      <dsp:nvSpPr>
        <dsp:cNvPr id="0" name=""/>
        <dsp:cNvSpPr/>
      </dsp:nvSpPr>
      <dsp:spPr>
        <a:xfrm>
          <a:off x="6603" y="1323780"/>
          <a:ext cx="2436637" cy="30292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навыки повседневного приобретения новых знаний, необходимых для повседневной профессиональной деятельности (проф.практика, бизнес-планирование, написание дипломной работы).</a:t>
          </a:r>
          <a:endParaRPr lang="ru-RU" sz="1400" kern="1200" dirty="0"/>
        </a:p>
      </dsp:txBody>
      <dsp:txXfrm>
        <a:off x="6603" y="1323780"/>
        <a:ext cx="2436637" cy="3029211"/>
      </dsp:txXfrm>
    </dsp:sp>
    <dsp:sp modelId="{4CF8F8DE-16D8-4863-ABD1-5D3D9053E4FE}">
      <dsp:nvSpPr>
        <dsp:cNvPr id="0" name=""/>
        <dsp:cNvSpPr/>
      </dsp:nvSpPr>
      <dsp:spPr>
        <a:xfrm>
          <a:off x="0" y="4308478"/>
          <a:ext cx="2436637" cy="7821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Бакалавр</a:t>
          </a:r>
          <a:endParaRPr lang="ru-RU" sz="2800" kern="1200" dirty="0"/>
        </a:p>
      </dsp:txBody>
      <dsp:txXfrm>
        <a:off x="0" y="4308478"/>
        <a:ext cx="1715941" cy="782126"/>
      </dsp:txXfrm>
    </dsp:sp>
    <dsp:sp modelId="{9988D042-6C07-4CC3-8780-24152C1E3E40}">
      <dsp:nvSpPr>
        <dsp:cNvPr id="0" name=""/>
        <dsp:cNvSpPr/>
      </dsp:nvSpPr>
      <dsp:spPr>
        <a:xfrm>
          <a:off x="1725772" y="4383088"/>
          <a:ext cx="852823" cy="8528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F678F-F237-402B-A321-881EE28EC402}">
      <dsp:nvSpPr>
        <dsp:cNvPr id="0" name=""/>
        <dsp:cNvSpPr/>
      </dsp:nvSpPr>
      <dsp:spPr>
        <a:xfrm>
          <a:off x="2861305" y="1340923"/>
          <a:ext cx="2577353" cy="296063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способах обеспечения постоянного обновления знаний, расширения профессиональных навыков и умений в области экономической науки, продолжения образования в докторантуре.</a:t>
          </a:r>
          <a:endParaRPr lang="ru-RU" sz="1400" kern="1200" dirty="0"/>
        </a:p>
      </dsp:txBody>
      <dsp:txXfrm>
        <a:off x="2861305" y="1340923"/>
        <a:ext cx="2577353" cy="2960639"/>
      </dsp:txXfrm>
    </dsp:sp>
    <dsp:sp modelId="{7C60A95D-7E10-47FF-B73A-449C71E612CC}">
      <dsp:nvSpPr>
        <dsp:cNvPr id="0" name=""/>
        <dsp:cNvSpPr/>
      </dsp:nvSpPr>
      <dsp:spPr>
        <a:xfrm>
          <a:off x="2852752" y="4286572"/>
          <a:ext cx="2588805" cy="782126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Магистр</a:t>
          </a:r>
          <a:endParaRPr lang="ru-RU" sz="2800" kern="1200" dirty="0"/>
        </a:p>
      </dsp:txBody>
      <dsp:txXfrm>
        <a:off x="2852752" y="4286572"/>
        <a:ext cx="1823102" cy="782126"/>
      </dsp:txXfrm>
    </dsp:sp>
    <dsp:sp modelId="{9F7386AE-0609-4823-A56F-677CD5F4D552}">
      <dsp:nvSpPr>
        <dsp:cNvPr id="0" name=""/>
        <dsp:cNvSpPr/>
      </dsp:nvSpPr>
      <dsp:spPr>
        <a:xfrm>
          <a:off x="4650832" y="4365945"/>
          <a:ext cx="852823" cy="8528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58D1E-0848-48FA-8F95-91A1A9B2F799}">
      <dsp:nvSpPr>
        <dsp:cNvPr id="0" name=""/>
        <dsp:cNvSpPr/>
      </dsp:nvSpPr>
      <dsp:spPr>
        <a:xfrm>
          <a:off x="5780638" y="1334366"/>
          <a:ext cx="2436637" cy="298686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умение в постановке и решении теоретических и прикладных задач в научном исследовании в области экономики;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защита интеллектуальной собственности на научные открытия и разработки (НИР, исследовательская практика, защита ДИ).  </a:t>
          </a:r>
        </a:p>
      </dsp:txBody>
      <dsp:txXfrm>
        <a:off x="5780638" y="1334366"/>
        <a:ext cx="2436637" cy="2986867"/>
      </dsp:txXfrm>
    </dsp:sp>
    <dsp:sp modelId="{35B772BC-2DAB-48C7-A2BA-1F1213F2035D}">
      <dsp:nvSpPr>
        <dsp:cNvPr id="0" name=""/>
        <dsp:cNvSpPr/>
      </dsp:nvSpPr>
      <dsp:spPr>
        <a:xfrm>
          <a:off x="5784342" y="4237137"/>
          <a:ext cx="2436637" cy="782126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Доктор</a:t>
          </a:r>
          <a:endParaRPr lang="ru-RU" sz="2800" kern="1200" dirty="0"/>
        </a:p>
      </dsp:txBody>
      <dsp:txXfrm>
        <a:off x="5784342" y="4237137"/>
        <a:ext cx="1715941" cy="782126"/>
      </dsp:txXfrm>
    </dsp:sp>
    <dsp:sp modelId="{4ED7794B-4276-4093-82C2-6576843AA5FE}">
      <dsp:nvSpPr>
        <dsp:cNvPr id="0" name=""/>
        <dsp:cNvSpPr/>
      </dsp:nvSpPr>
      <dsp:spPr>
        <a:xfrm>
          <a:off x="7499807" y="4372502"/>
          <a:ext cx="852823" cy="8528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1C7865-C6B3-412A-8F8B-69ED6DEEA7EE}">
      <dsp:nvSpPr>
        <dsp:cNvPr id="0" name=""/>
        <dsp:cNvSpPr/>
      </dsp:nvSpPr>
      <dsp:spPr>
        <a:xfrm>
          <a:off x="-6236494" y="-954363"/>
          <a:ext cx="7425959" cy="7425959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DE238-12D1-4CE2-9257-EDF708085192}">
      <dsp:nvSpPr>
        <dsp:cNvPr id="0" name=""/>
        <dsp:cNvSpPr/>
      </dsp:nvSpPr>
      <dsp:spPr>
        <a:xfrm>
          <a:off x="765791" y="551723"/>
          <a:ext cx="7835984" cy="11034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58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квалификации, означающие завершение первого уровня, присваиваются студентам;</a:t>
          </a:r>
          <a:endParaRPr lang="ru-RU" sz="2400" kern="1200" dirty="0"/>
        </a:p>
      </dsp:txBody>
      <dsp:txXfrm>
        <a:off x="765791" y="551723"/>
        <a:ext cx="7835984" cy="1103446"/>
      </dsp:txXfrm>
    </dsp:sp>
    <dsp:sp modelId="{A8C7357D-F2CD-4A34-B268-F418180F4A55}">
      <dsp:nvSpPr>
        <dsp:cNvPr id="0" name=""/>
        <dsp:cNvSpPr/>
      </dsp:nvSpPr>
      <dsp:spPr>
        <a:xfrm>
          <a:off x="76137" y="413792"/>
          <a:ext cx="1379308" cy="1379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0E9CCE-B58C-4B12-9C86-A8E60F7800F9}">
      <dsp:nvSpPr>
        <dsp:cNvPr id="0" name=""/>
        <dsp:cNvSpPr/>
      </dsp:nvSpPr>
      <dsp:spPr>
        <a:xfrm>
          <a:off x="1166894" y="2206892"/>
          <a:ext cx="7434881" cy="11034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58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квалификации, означающие завершение второго уровня, присваиваются обучающимся;</a:t>
          </a:r>
          <a:endParaRPr lang="ru-RU" sz="2400" kern="1200" dirty="0"/>
        </a:p>
      </dsp:txBody>
      <dsp:txXfrm>
        <a:off x="1166894" y="2206892"/>
        <a:ext cx="7434881" cy="1103446"/>
      </dsp:txXfrm>
    </dsp:sp>
    <dsp:sp modelId="{4CE08992-F4FE-4177-9C97-CFD23C7853CC}">
      <dsp:nvSpPr>
        <dsp:cNvPr id="0" name=""/>
        <dsp:cNvSpPr/>
      </dsp:nvSpPr>
      <dsp:spPr>
        <a:xfrm>
          <a:off x="477240" y="2068962"/>
          <a:ext cx="1379308" cy="1379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754A99-82C8-440D-9DFA-5BBA74317B56}">
      <dsp:nvSpPr>
        <dsp:cNvPr id="0" name=""/>
        <dsp:cNvSpPr/>
      </dsp:nvSpPr>
      <dsp:spPr>
        <a:xfrm>
          <a:off x="765791" y="3862062"/>
          <a:ext cx="7835984" cy="11034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58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квалификации, означающие завершение третьего уровня, </a:t>
          </a:r>
          <a:r>
            <a:rPr lang="ru-RU" sz="2400" kern="1200" dirty="0" smtClean="0"/>
            <a:t>присваиваются </a:t>
          </a:r>
          <a:r>
            <a:rPr lang="ru-RU" sz="2400" kern="1200" dirty="0" smtClean="0"/>
            <a:t>обучающимся.</a:t>
          </a:r>
          <a:endParaRPr lang="ru-RU" sz="2400" kern="1200" dirty="0"/>
        </a:p>
      </dsp:txBody>
      <dsp:txXfrm>
        <a:off x="765791" y="3862062"/>
        <a:ext cx="7835984" cy="1103446"/>
      </dsp:txXfrm>
    </dsp:sp>
    <dsp:sp modelId="{154540CB-ACE1-4BA2-81FC-6FB5C0B68191}">
      <dsp:nvSpPr>
        <dsp:cNvPr id="0" name=""/>
        <dsp:cNvSpPr/>
      </dsp:nvSpPr>
      <dsp:spPr>
        <a:xfrm>
          <a:off x="76137" y="3724131"/>
          <a:ext cx="1379308" cy="1379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CD57C-A0EB-4791-87C6-95F28C75B981}">
      <dsp:nvSpPr>
        <dsp:cNvPr id="0" name=""/>
        <dsp:cNvSpPr/>
      </dsp:nvSpPr>
      <dsp:spPr>
        <a:xfrm>
          <a:off x="5694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Соответствует уровню учебников повышенного типа, а также включает некоторые аспекты, сформированные знанием передовых позиций в области обучения</a:t>
          </a:r>
          <a:endParaRPr lang="ru-RU" sz="1500" kern="1200"/>
        </a:p>
      </dsp:txBody>
      <dsp:txXfrm>
        <a:off x="5694" y="1001225"/>
        <a:ext cx="2459409" cy="1835897"/>
      </dsp:txXfrm>
    </dsp:sp>
    <dsp:sp modelId="{4CF8F8DE-16D8-4863-ABD1-5D3D9053E4FE}">
      <dsp:nvSpPr>
        <dsp:cNvPr id="0" name=""/>
        <dsp:cNvSpPr/>
      </dsp:nvSpPr>
      <dsp:spPr>
        <a:xfrm>
          <a:off x="5694" y="2837122"/>
          <a:ext cx="2459409" cy="7894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Бакалавр</a:t>
          </a:r>
          <a:endParaRPr lang="ru-RU" sz="2900" kern="1200" dirty="0"/>
        </a:p>
      </dsp:txBody>
      <dsp:txXfrm>
        <a:off x="5694" y="2837122"/>
        <a:ext cx="1731978" cy="789435"/>
      </dsp:txXfrm>
    </dsp:sp>
    <dsp:sp modelId="{9988D042-6C07-4CC3-8780-24152C1E3E40}">
      <dsp:nvSpPr>
        <dsp:cNvPr id="0" name=""/>
        <dsp:cNvSpPr/>
      </dsp:nvSpPr>
      <dsp:spPr>
        <a:xfrm>
          <a:off x="1807245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F678F-F237-402B-A321-881EE28EC402}">
      <dsp:nvSpPr>
        <dsp:cNvPr id="0" name=""/>
        <dsp:cNvSpPr/>
      </dsp:nvSpPr>
      <dsp:spPr>
        <a:xfrm>
          <a:off x="2881295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Обеспечивает базис или возможность для оригинальности в развитии или применении идей, часто в контексте исследований </a:t>
          </a:r>
          <a:endParaRPr lang="ru-RU" sz="1500" kern="1200"/>
        </a:p>
      </dsp:txBody>
      <dsp:txXfrm>
        <a:off x="2881295" y="1001225"/>
        <a:ext cx="2459409" cy="1835897"/>
      </dsp:txXfrm>
    </dsp:sp>
    <dsp:sp modelId="{7C60A95D-7E10-47FF-B73A-449C71E612CC}">
      <dsp:nvSpPr>
        <dsp:cNvPr id="0" name=""/>
        <dsp:cNvSpPr/>
      </dsp:nvSpPr>
      <dsp:spPr>
        <a:xfrm>
          <a:off x="2881295" y="2837122"/>
          <a:ext cx="2459409" cy="789435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Магистр</a:t>
          </a:r>
          <a:endParaRPr lang="ru-RU" sz="2900" kern="1200" dirty="0"/>
        </a:p>
      </dsp:txBody>
      <dsp:txXfrm>
        <a:off x="2881295" y="2837122"/>
        <a:ext cx="1731978" cy="789435"/>
      </dsp:txXfrm>
    </dsp:sp>
    <dsp:sp modelId="{9F7386AE-0609-4823-A56F-677CD5F4D552}">
      <dsp:nvSpPr>
        <dsp:cNvPr id="0" name=""/>
        <dsp:cNvSpPr/>
      </dsp:nvSpPr>
      <dsp:spPr>
        <a:xfrm>
          <a:off x="4682847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-4352041"/>
            <a:satOff val="28525"/>
            <a:lumOff val="121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58D1E-0848-48FA-8F95-91A1A9B2F799}">
      <dsp:nvSpPr>
        <dsp:cNvPr id="0" name=""/>
        <dsp:cNvSpPr/>
      </dsp:nvSpPr>
      <dsp:spPr>
        <a:xfrm>
          <a:off x="5756896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Включает систематическое понимание своей области обучения и владение методами исследований, связанных с этой областью</a:t>
          </a:r>
          <a:endParaRPr lang="ru-RU" sz="1500" kern="1200" dirty="0"/>
        </a:p>
      </dsp:txBody>
      <dsp:txXfrm>
        <a:off x="5756896" y="1001225"/>
        <a:ext cx="2459409" cy="1835897"/>
      </dsp:txXfrm>
    </dsp:sp>
    <dsp:sp modelId="{35B772BC-2DAB-48C7-A2BA-1F1213F2035D}">
      <dsp:nvSpPr>
        <dsp:cNvPr id="0" name=""/>
        <dsp:cNvSpPr/>
      </dsp:nvSpPr>
      <dsp:spPr>
        <a:xfrm>
          <a:off x="5756896" y="2837122"/>
          <a:ext cx="2459409" cy="789435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Доктор</a:t>
          </a:r>
          <a:endParaRPr lang="ru-RU" sz="2900" kern="1200" dirty="0"/>
        </a:p>
      </dsp:txBody>
      <dsp:txXfrm>
        <a:off x="5756896" y="2837122"/>
        <a:ext cx="1731978" cy="789435"/>
      </dsp:txXfrm>
    </dsp:sp>
    <dsp:sp modelId="{4ED7794B-4276-4093-82C2-6576843AA5FE}">
      <dsp:nvSpPr>
        <dsp:cNvPr id="0" name=""/>
        <dsp:cNvSpPr/>
      </dsp:nvSpPr>
      <dsp:spPr>
        <a:xfrm>
          <a:off x="7558448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CD57C-A0EB-4791-87C6-95F28C75B981}">
      <dsp:nvSpPr>
        <dsp:cNvPr id="0" name=""/>
        <dsp:cNvSpPr/>
      </dsp:nvSpPr>
      <dsp:spPr>
        <a:xfrm>
          <a:off x="5694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путем выдвижения и защиты </a:t>
          </a:r>
          <a:endParaRPr lang="ru-RU" sz="1500" kern="1200" dirty="0"/>
        </a:p>
      </dsp:txBody>
      <dsp:txXfrm>
        <a:off x="5694" y="1001225"/>
        <a:ext cx="2459409" cy="1835897"/>
      </dsp:txXfrm>
    </dsp:sp>
    <dsp:sp modelId="{4CF8F8DE-16D8-4863-ABD1-5D3D9053E4FE}">
      <dsp:nvSpPr>
        <dsp:cNvPr id="0" name=""/>
        <dsp:cNvSpPr/>
      </dsp:nvSpPr>
      <dsp:spPr>
        <a:xfrm>
          <a:off x="5694" y="2837122"/>
          <a:ext cx="2459409" cy="7894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Бакалавр</a:t>
          </a:r>
          <a:endParaRPr lang="ru-RU" sz="2900" kern="1200" dirty="0"/>
        </a:p>
      </dsp:txBody>
      <dsp:txXfrm>
        <a:off x="5694" y="2837122"/>
        <a:ext cx="1731978" cy="789435"/>
      </dsp:txXfrm>
    </dsp:sp>
    <dsp:sp modelId="{9988D042-6C07-4CC3-8780-24152C1E3E40}">
      <dsp:nvSpPr>
        <dsp:cNvPr id="0" name=""/>
        <dsp:cNvSpPr/>
      </dsp:nvSpPr>
      <dsp:spPr>
        <a:xfrm>
          <a:off x="1807245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F678F-F237-402B-A321-881EE28EC402}">
      <dsp:nvSpPr>
        <dsp:cNvPr id="0" name=""/>
        <dsp:cNvSpPr/>
      </dsp:nvSpPr>
      <dsp:spPr>
        <a:xfrm>
          <a:off x="2881295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через способность решать задачи [применяемую]  в новой или незнакомой среде в широком (или междисциплинарном) контексте</a:t>
          </a:r>
          <a:endParaRPr lang="ru-RU" sz="1500" kern="1200" dirty="0"/>
        </a:p>
      </dsp:txBody>
      <dsp:txXfrm>
        <a:off x="2881295" y="1001225"/>
        <a:ext cx="2459409" cy="1835897"/>
      </dsp:txXfrm>
    </dsp:sp>
    <dsp:sp modelId="{7C60A95D-7E10-47FF-B73A-449C71E612CC}">
      <dsp:nvSpPr>
        <dsp:cNvPr id="0" name=""/>
        <dsp:cNvSpPr/>
      </dsp:nvSpPr>
      <dsp:spPr>
        <a:xfrm>
          <a:off x="2881295" y="2837122"/>
          <a:ext cx="2459409" cy="789435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Магистр</a:t>
          </a:r>
          <a:endParaRPr lang="ru-RU" sz="2900" kern="1200" dirty="0"/>
        </a:p>
      </dsp:txBody>
      <dsp:txXfrm>
        <a:off x="2881295" y="2837122"/>
        <a:ext cx="1731978" cy="789435"/>
      </dsp:txXfrm>
    </dsp:sp>
    <dsp:sp modelId="{9F7386AE-0609-4823-A56F-677CD5F4D552}">
      <dsp:nvSpPr>
        <dsp:cNvPr id="0" name=""/>
        <dsp:cNvSpPr/>
      </dsp:nvSpPr>
      <dsp:spPr>
        <a:xfrm>
          <a:off x="4682847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-4352041"/>
            <a:satOff val="28525"/>
            <a:lumOff val="121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58D1E-0848-48FA-8F95-91A1A9B2F799}">
      <dsp:nvSpPr>
        <dsp:cNvPr id="0" name=""/>
        <dsp:cNvSpPr/>
      </dsp:nvSpPr>
      <dsp:spPr>
        <a:xfrm>
          <a:off x="5756896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демонстрируется способностью задумать, спланировать осуществить и применить серьезный процесс исследований с научной достоверностью</a:t>
          </a:r>
          <a:endParaRPr lang="ru-RU" sz="1500" kern="1200" dirty="0"/>
        </a:p>
      </dsp:txBody>
      <dsp:txXfrm>
        <a:off x="5756896" y="1001225"/>
        <a:ext cx="2459409" cy="1835897"/>
      </dsp:txXfrm>
    </dsp:sp>
    <dsp:sp modelId="{35B772BC-2DAB-48C7-A2BA-1F1213F2035D}">
      <dsp:nvSpPr>
        <dsp:cNvPr id="0" name=""/>
        <dsp:cNvSpPr/>
      </dsp:nvSpPr>
      <dsp:spPr>
        <a:xfrm>
          <a:off x="5756896" y="2837122"/>
          <a:ext cx="2459409" cy="789435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Доктор</a:t>
          </a:r>
          <a:endParaRPr lang="ru-RU" sz="2900" kern="1200" dirty="0"/>
        </a:p>
      </dsp:txBody>
      <dsp:txXfrm>
        <a:off x="5756896" y="2837122"/>
        <a:ext cx="1731978" cy="789435"/>
      </dsp:txXfrm>
    </dsp:sp>
    <dsp:sp modelId="{4ED7794B-4276-4093-82C2-6576843AA5FE}">
      <dsp:nvSpPr>
        <dsp:cNvPr id="0" name=""/>
        <dsp:cNvSpPr/>
      </dsp:nvSpPr>
      <dsp:spPr>
        <a:xfrm>
          <a:off x="7558448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CD57C-A0EB-4791-87C6-95F28C75B981}">
      <dsp:nvSpPr>
        <dsp:cNvPr id="0" name=""/>
        <dsp:cNvSpPr/>
      </dsp:nvSpPr>
      <dsp:spPr>
        <a:xfrm>
          <a:off x="5694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включает в себя сбор и интерпретирование соответствующих данных</a:t>
          </a:r>
          <a:endParaRPr lang="ru-RU" sz="1600" kern="1200" dirty="0"/>
        </a:p>
      </dsp:txBody>
      <dsp:txXfrm>
        <a:off x="5694" y="1001225"/>
        <a:ext cx="2459409" cy="1835897"/>
      </dsp:txXfrm>
    </dsp:sp>
    <dsp:sp modelId="{4CF8F8DE-16D8-4863-ABD1-5D3D9053E4FE}">
      <dsp:nvSpPr>
        <dsp:cNvPr id="0" name=""/>
        <dsp:cNvSpPr/>
      </dsp:nvSpPr>
      <dsp:spPr>
        <a:xfrm>
          <a:off x="5694" y="2837122"/>
          <a:ext cx="2459409" cy="7894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Бакалавр</a:t>
          </a:r>
          <a:endParaRPr lang="ru-RU" sz="2900" kern="1200" dirty="0"/>
        </a:p>
      </dsp:txBody>
      <dsp:txXfrm>
        <a:off x="5694" y="2837122"/>
        <a:ext cx="1731978" cy="789435"/>
      </dsp:txXfrm>
    </dsp:sp>
    <dsp:sp modelId="{9988D042-6C07-4CC3-8780-24152C1E3E40}">
      <dsp:nvSpPr>
        <dsp:cNvPr id="0" name=""/>
        <dsp:cNvSpPr/>
      </dsp:nvSpPr>
      <dsp:spPr>
        <a:xfrm>
          <a:off x="1807245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F678F-F237-402B-A321-881EE28EC402}">
      <dsp:nvSpPr>
        <dsp:cNvPr id="0" name=""/>
        <dsp:cNvSpPr/>
      </dsp:nvSpPr>
      <dsp:spPr>
        <a:xfrm>
          <a:off x="2881295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демонстрирует способность интегрировать знания и справляться со сложностями, выносить суждения на основании неполных данных</a:t>
          </a:r>
          <a:endParaRPr lang="ru-RU" sz="1600" kern="1200" dirty="0"/>
        </a:p>
      </dsp:txBody>
      <dsp:txXfrm>
        <a:off x="2881295" y="1001225"/>
        <a:ext cx="2459409" cy="1835897"/>
      </dsp:txXfrm>
    </dsp:sp>
    <dsp:sp modelId="{7C60A95D-7E10-47FF-B73A-449C71E612CC}">
      <dsp:nvSpPr>
        <dsp:cNvPr id="0" name=""/>
        <dsp:cNvSpPr/>
      </dsp:nvSpPr>
      <dsp:spPr>
        <a:xfrm>
          <a:off x="2881295" y="2837122"/>
          <a:ext cx="2459409" cy="789435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Магистр</a:t>
          </a:r>
          <a:endParaRPr lang="ru-RU" sz="2900" kern="1200" dirty="0"/>
        </a:p>
      </dsp:txBody>
      <dsp:txXfrm>
        <a:off x="2881295" y="2837122"/>
        <a:ext cx="1731978" cy="789435"/>
      </dsp:txXfrm>
    </dsp:sp>
    <dsp:sp modelId="{9F7386AE-0609-4823-A56F-677CD5F4D552}">
      <dsp:nvSpPr>
        <dsp:cNvPr id="0" name=""/>
        <dsp:cNvSpPr/>
      </dsp:nvSpPr>
      <dsp:spPr>
        <a:xfrm>
          <a:off x="4682847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-4352041"/>
            <a:satOff val="28525"/>
            <a:lumOff val="121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58D1E-0848-48FA-8F95-91A1A9B2F799}">
      <dsp:nvSpPr>
        <dsp:cNvPr id="0" name=""/>
        <dsp:cNvSpPr/>
      </dsp:nvSpPr>
      <dsp:spPr>
        <a:xfrm>
          <a:off x="5756896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требует быть способным к критическому анализу, оценке и синтезу новых и сложных идей</a:t>
          </a:r>
          <a:endParaRPr lang="ru-RU" sz="1600" kern="1200" dirty="0"/>
        </a:p>
      </dsp:txBody>
      <dsp:txXfrm>
        <a:off x="5756896" y="1001225"/>
        <a:ext cx="2459409" cy="1835897"/>
      </dsp:txXfrm>
    </dsp:sp>
    <dsp:sp modelId="{35B772BC-2DAB-48C7-A2BA-1F1213F2035D}">
      <dsp:nvSpPr>
        <dsp:cNvPr id="0" name=""/>
        <dsp:cNvSpPr/>
      </dsp:nvSpPr>
      <dsp:spPr>
        <a:xfrm>
          <a:off x="5756896" y="2837122"/>
          <a:ext cx="2459409" cy="789435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Доктор</a:t>
          </a:r>
          <a:endParaRPr lang="ru-RU" sz="2900" kern="1200" dirty="0"/>
        </a:p>
      </dsp:txBody>
      <dsp:txXfrm>
        <a:off x="5756896" y="2837122"/>
        <a:ext cx="1731978" cy="789435"/>
      </dsp:txXfrm>
    </dsp:sp>
    <dsp:sp modelId="{4ED7794B-4276-4093-82C2-6576843AA5FE}">
      <dsp:nvSpPr>
        <dsp:cNvPr id="0" name=""/>
        <dsp:cNvSpPr/>
      </dsp:nvSpPr>
      <dsp:spPr>
        <a:xfrm>
          <a:off x="7558448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CD57C-A0EB-4791-87C6-95F28C75B981}">
      <dsp:nvSpPr>
        <dsp:cNvPr id="0" name=""/>
        <dsp:cNvSpPr/>
      </dsp:nvSpPr>
      <dsp:spPr>
        <a:xfrm>
          <a:off x="5694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Передача информации, идей, проблем и решений</a:t>
          </a:r>
          <a:endParaRPr lang="ru-RU" sz="2000" kern="1200" dirty="0"/>
        </a:p>
      </dsp:txBody>
      <dsp:txXfrm>
        <a:off x="5694" y="1001225"/>
        <a:ext cx="2459409" cy="1835897"/>
      </dsp:txXfrm>
    </dsp:sp>
    <dsp:sp modelId="{4CF8F8DE-16D8-4863-ABD1-5D3D9053E4FE}">
      <dsp:nvSpPr>
        <dsp:cNvPr id="0" name=""/>
        <dsp:cNvSpPr/>
      </dsp:nvSpPr>
      <dsp:spPr>
        <a:xfrm>
          <a:off x="5694" y="2837122"/>
          <a:ext cx="2459409" cy="7894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Бакалавр</a:t>
          </a:r>
          <a:endParaRPr lang="ru-RU" sz="2900" kern="1200" dirty="0"/>
        </a:p>
      </dsp:txBody>
      <dsp:txXfrm>
        <a:off x="5694" y="2837122"/>
        <a:ext cx="1731978" cy="789435"/>
      </dsp:txXfrm>
    </dsp:sp>
    <dsp:sp modelId="{9988D042-6C07-4CC3-8780-24152C1E3E40}">
      <dsp:nvSpPr>
        <dsp:cNvPr id="0" name=""/>
        <dsp:cNvSpPr/>
      </dsp:nvSpPr>
      <dsp:spPr>
        <a:xfrm>
          <a:off x="1807245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F678F-F237-402B-A321-881EE28EC402}">
      <dsp:nvSpPr>
        <dsp:cNvPr id="0" name=""/>
        <dsp:cNvSpPr/>
      </dsp:nvSpPr>
      <dsp:spPr>
        <a:xfrm>
          <a:off x="2881295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Передача выводов, знаний и соображений, аудитории специалистов и не специалистов</a:t>
          </a:r>
          <a:endParaRPr lang="ru-RU" sz="2000" kern="1200" dirty="0"/>
        </a:p>
      </dsp:txBody>
      <dsp:txXfrm>
        <a:off x="2881295" y="1001225"/>
        <a:ext cx="2459409" cy="1835897"/>
      </dsp:txXfrm>
    </dsp:sp>
    <dsp:sp modelId="{7C60A95D-7E10-47FF-B73A-449C71E612CC}">
      <dsp:nvSpPr>
        <dsp:cNvPr id="0" name=""/>
        <dsp:cNvSpPr/>
      </dsp:nvSpPr>
      <dsp:spPr>
        <a:xfrm>
          <a:off x="2881295" y="2837122"/>
          <a:ext cx="2459409" cy="789435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Магистр</a:t>
          </a:r>
          <a:endParaRPr lang="ru-RU" sz="2900" kern="1200" dirty="0"/>
        </a:p>
      </dsp:txBody>
      <dsp:txXfrm>
        <a:off x="2881295" y="2837122"/>
        <a:ext cx="1731978" cy="789435"/>
      </dsp:txXfrm>
    </dsp:sp>
    <dsp:sp modelId="{9F7386AE-0609-4823-A56F-677CD5F4D552}">
      <dsp:nvSpPr>
        <dsp:cNvPr id="0" name=""/>
        <dsp:cNvSpPr/>
      </dsp:nvSpPr>
      <dsp:spPr>
        <a:xfrm>
          <a:off x="4682847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-4352041"/>
            <a:satOff val="28525"/>
            <a:lumOff val="121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58D1E-0848-48FA-8F95-91A1A9B2F799}">
      <dsp:nvSpPr>
        <dsp:cNvPr id="0" name=""/>
        <dsp:cNvSpPr/>
      </dsp:nvSpPr>
      <dsp:spPr>
        <a:xfrm>
          <a:off x="5756896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Общение с коллегами, широким ученым сообществом и обществом в целом</a:t>
          </a:r>
          <a:endParaRPr lang="ru-RU" sz="2000" kern="1200" dirty="0"/>
        </a:p>
      </dsp:txBody>
      <dsp:txXfrm>
        <a:off x="5756896" y="1001225"/>
        <a:ext cx="2459409" cy="1835897"/>
      </dsp:txXfrm>
    </dsp:sp>
    <dsp:sp modelId="{35B772BC-2DAB-48C7-A2BA-1F1213F2035D}">
      <dsp:nvSpPr>
        <dsp:cNvPr id="0" name=""/>
        <dsp:cNvSpPr/>
      </dsp:nvSpPr>
      <dsp:spPr>
        <a:xfrm>
          <a:off x="5756896" y="2837122"/>
          <a:ext cx="2459409" cy="789435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Доктор</a:t>
          </a:r>
          <a:endParaRPr lang="ru-RU" sz="2900" kern="1200" dirty="0"/>
        </a:p>
      </dsp:txBody>
      <dsp:txXfrm>
        <a:off x="5756896" y="2837122"/>
        <a:ext cx="1731978" cy="789435"/>
      </dsp:txXfrm>
    </dsp:sp>
    <dsp:sp modelId="{4ED7794B-4276-4093-82C2-6576843AA5FE}">
      <dsp:nvSpPr>
        <dsp:cNvPr id="0" name=""/>
        <dsp:cNvSpPr/>
      </dsp:nvSpPr>
      <dsp:spPr>
        <a:xfrm>
          <a:off x="7558448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CD57C-A0EB-4791-87C6-95F28C75B981}">
      <dsp:nvSpPr>
        <dsp:cNvPr id="0" name=""/>
        <dsp:cNvSpPr/>
      </dsp:nvSpPr>
      <dsp:spPr>
        <a:xfrm>
          <a:off x="5694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Выработаны те навыки, которые необходимы, чтобы осуществлять дальнейшее обучение с высокой степенью самостоятельности</a:t>
          </a:r>
          <a:endParaRPr lang="ru-RU" sz="1500" kern="1200" dirty="0"/>
        </a:p>
      </dsp:txBody>
      <dsp:txXfrm>
        <a:off x="5694" y="1001225"/>
        <a:ext cx="2459409" cy="1835897"/>
      </dsp:txXfrm>
    </dsp:sp>
    <dsp:sp modelId="{4CF8F8DE-16D8-4863-ABD1-5D3D9053E4FE}">
      <dsp:nvSpPr>
        <dsp:cNvPr id="0" name=""/>
        <dsp:cNvSpPr/>
      </dsp:nvSpPr>
      <dsp:spPr>
        <a:xfrm>
          <a:off x="5694" y="2837122"/>
          <a:ext cx="2459409" cy="7894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Бакалавр</a:t>
          </a:r>
          <a:endParaRPr lang="ru-RU" sz="2900" kern="1200" dirty="0"/>
        </a:p>
      </dsp:txBody>
      <dsp:txXfrm>
        <a:off x="5694" y="2837122"/>
        <a:ext cx="1731978" cy="789435"/>
      </dsp:txXfrm>
    </dsp:sp>
    <dsp:sp modelId="{9988D042-6C07-4CC3-8780-24152C1E3E40}">
      <dsp:nvSpPr>
        <dsp:cNvPr id="0" name=""/>
        <dsp:cNvSpPr/>
      </dsp:nvSpPr>
      <dsp:spPr>
        <a:xfrm>
          <a:off x="1807245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F678F-F237-402B-A321-881EE28EC402}">
      <dsp:nvSpPr>
        <dsp:cNvPr id="0" name=""/>
        <dsp:cNvSpPr/>
      </dsp:nvSpPr>
      <dsp:spPr>
        <a:xfrm>
          <a:off x="2881295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Позволяют осуществлять дальнейшее обучение с большой степенью самостоятельности и саморегулирования</a:t>
          </a:r>
          <a:endParaRPr lang="ru-RU" sz="1500" kern="1200" dirty="0"/>
        </a:p>
      </dsp:txBody>
      <dsp:txXfrm>
        <a:off x="2881295" y="1001225"/>
        <a:ext cx="2459409" cy="1835897"/>
      </dsp:txXfrm>
    </dsp:sp>
    <dsp:sp modelId="{7C60A95D-7E10-47FF-B73A-449C71E612CC}">
      <dsp:nvSpPr>
        <dsp:cNvPr id="0" name=""/>
        <dsp:cNvSpPr/>
      </dsp:nvSpPr>
      <dsp:spPr>
        <a:xfrm>
          <a:off x="2881295" y="2837122"/>
          <a:ext cx="2459409" cy="789435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Магистр</a:t>
          </a:r>
          <a:endParaRPr lang="ru-RU" sz="2900" kern="1200" dirty="0"/>
        </a:p>
      </dsp:txBody>
      <dsp:txXfrm>
        <a:off x="2881295" y="2837122"/>
        <a:ext cx="1731978" cy="789435"/>
      </dsp:txXfrm>
    </dsp:sp>
    <dsp:sp modelId="{9F7386AE-0609-4823-A56F-677CD5F4D552}">
      <dsp:nvSpPr>
        <dsp:cNvPr id="0" name=""/>
        <dsp:cNvSpPr/>
      </dsp:nvSpPr>
      <dsp:spPr>
        <a:xfrm>
          <a:off x="4682847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-4352041"/>
            <a:satOff val="28525"/>
            <a:lumOff val="121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58D1E-0848-48FA-8F95-91A1A9B2F799}">
      <dsp:nvSpPr>
        <dsp:cNvPr id="0" name=""/>
        <dsp:cNvSpPr/>
      </dsp:nvSpPr>
      <dsp:spPr>
        <a:xfrm>
          <a:off x="5756896" y="1001225"/>
          <a:ext cx="2459409" cy="1835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Смогут способствовать – в научном и профессиональном контекстах– технологическому, общественному и культурному прогрессу</a:t>
          </a:r>
          <a:endParaRPr lang="ru-RU" sz="1500" kern="1200" dirty="0"/>
        </a:p>
      </dsp:txBody>
      <dsp:txXfrm>
        <a:off x="5756896" y="1001225"/>
        <a:ext cx="2459409" cy="1835897"/>
      </dsp:txXfrm>
    </dsp:sp>
    <dsp:sp modelId="{35B772BC-2DAB-48C7-A2BA-1F1213F2035D}">
      <dsp:nvSpPr>
        <dsp:cNvPr id="0" name=""/>
        <dsp:cNvSpPr/>
      </dsp:nvSpPr>
      <dsp:spPr>
        <a:xfrm>
          <a:off x="5756896" y="2837122"/>
          <a:ext cx="2459409" cy="789435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Доктор</a:t>
          </a:r>
          <a:endParaRPr lang="ru-RU" sz="2900" kern="1200" dirty="0"/>
        </a:p>
      </dsp:txBody>
      <dsp:txXfrm>
        <a:off x="5756896" y="2837122"/>
        <a:ext cx="1731978" cy="789435"/>
      </dsp:txXfrm>
    </dsp:sp>
    <dsp:sp modelId="{4ED7794B-4276-4093-82C2-6576843AA5FE}">
      <dsp:nvSpPr>
        <dsp:cNvPr id="0" name=""/>
        <dsp:cNvSpPr/>
      </dsp:nvSpPr>
      <dsp:spPr>
        <a:xfrm>
          <a:off x="7558448" y="2962517"/>
          <a:ext cx="860793" cy="860793"/>
        </a:xfrm>
        <a:prstGeom prst="ellipse">
          <a:avLst/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CADD43-B713-4B57-8C26-974B35088AC0}">
      <dsp:nvSpPr>
        <dsp:cNvPr id="0" name=""/>
        <dsp:cNvSpPr/>
      </dsp:nvSpPr>
      <dsp:spPr>
        <a:xfrm>
          <a:off x="0" y="252575"/>
          <a:ext cx="1901201" cy="631799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</a:rPr>
            <a:t>Количество и качество выпускников школ, лицеев, колледжей</a:t>
          </a:r>
          <a:endParaRPr lang="ru-RU" sz="1200" kern="1200" dirty="0">
            <a:solidFill>
              <a:schemeClr val="tx1"/>
            </a:solidFill>
            <a:effectLst/>
          </a:endParaRPr>
        </a:p>
      </dsp:txBody>
      <dsp:txXfrm>
        <a:off x="0" y="252575"/>
        <a:ext cx="1901201" cy="631799"/>
      </dsp:txXfrm>
    </dsp:sp>
    <dsp:sp modelId="{C9329909-C171-42C0-B8CA-768DC0E150E2}">
      <dsp:nvSpPr>
        <dsp:cNvPr id="0" name=""/>
        <dsp:cNvSpPr/>
      </dsp:nvSpPr>
      <dsp:spPr>
        <a:xfrm>
          <a:off x="0" y="918935"/>
          <a:ext cx="1901201" cy="631799"/>
        </a:xfrm>
        <a:prstGeom prst="roundRect">
          <a:avLst/>
        </a:prstGeom>
        <a:solidFill>
          <a:schemeClr val="accent2">
            <a:shade val="50000"/>
            <a:hueOff val="96902"/>
            <a:satOff val="11948"/>
            <a:lumOff val="135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</a:rPr>
            <a:t>Потребности региона</a:t>
          </a:r>
          <a:endParaRPr lang="ru-RU" sz="1200" kern="1200" dirty="0">
            <a:solidFill>
              <a:schemeClr val="tx1"/>
            </a:solidFill>
            <a:effectLst/>
          </a:endParaRPr>
        </a:p>
      </dsp:txBody>
      <dsp:txXfrm>
        <a:off x="0" y="918935"/>
        <a:ext cx="1901201" cy="631799"/>
      </dsp:txXfrm>
    </dsp:sp>
    <dsp:sp modelId="{89882CB1-F1E7-4EF6-92AE-919D1602C0E1}">
      <dsp:nvSpPr>
        <dsp:cNvPr id="0" name=""/>
        <dsp:cNvSpPr/>
      </dsp:nvSpPr>
      <dsp:spPr>
        <a:xfrm>
          <a:off x="0" y="1585295"/>
          <a:ext cx="1901201" cy="631799"/>
        </a:xfrm>
        <a:prstGeom prst="roundRect">
          <a:avLst/>
        </a:prstGeom>
        <a:solidFill>
          <a:schemeClr val="accent2">
            <a:shade val="50000"/>
            <a:hueOff val="193804"/>
            <a:satOff val="23896"/>
            <a:lumOff val="27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</a:rPr>
            <a:t>Запросы работодателя</a:t>
          </a:r>
          <a:endParaRPr lang="ru-RU" sz="1200" kern="1200" dirty="0">
            <a:solidFill>
              <a:schemeClr val="tx1"/>
            </a:solidFill>
            <a:effectLst/>
          </a:endParaRPr>
        </a:p>
      </dsp:txBody>
      <dsp:txXfrm>
        <a:off x="0" y="1585295"/>
        <a:ext cx="1901201" cy="631799"/>
      </dsp:txXfrm>
    </dsp:sp>
    <dsp:sp modelId="{E93C33FA-9746-41F9-94BE-4AF8C8F6D67B}">
      <dsp:nvSpPr>
        <dsp:cNvPr id="0" name=""/>
        <dsp:cNvSpPr/>
      </dsp:nvSpPr>
      <dsp:spPr>
        <a:xfrm>
          <a:off x="0" y="2251655"/>
          <a:ext cx="1901201" cy="631799"/>
        </a:xfrm>
        <a:prstGeom prst="roundRect">
          <a:avLst/>
        </a:prstGeom>
        <a:solidFill>
          <a:schemeClr val="accent2">
            <a:shade val="50000"/>
            <a:hueOff val="290706"/>
            <a:satOff val="35844"/>
            <a:lumOff val="407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effectLst/>
            </a:rPr>
            <a:t>Государственное и частное партнерство</a:t>
          </a:r>
          <a:endParaRPr lang="ru-RU" sz="1200" b="0" kern="1200" dirty="0">
            <a:solidFill>
              <a:schemeClr val="tx1"/>
            </a:solidFill>
            <a:effectLst/>
          </a:endParaRPr>
        </a:p>
      </dsp:txBody>
      <dsp:txXfrm>
        <a:off x="0" y="2251655"/>
        <a:ext cx="1901201" cy="631799"/>
      </dsp:txXfrm>
    </dsp:sp>
    <dsp:sp modelId="{4043A795-C303-4E7A-8E32-01421DE88A52}">
      <dsp:nvSpPr>
        <dsp:cNvPr id="0" name=""/>
        <dsp:cNvSpPr/>
      </dsp:nvSpPr>
      <dsp:spPr>
        <a:xfrm>
          <a:off x="0" y="2918015"/>
          <a:ext cx="1901201" cy="631799"/>
        </a:xfrm>
        <a:prstGeom prst="roundRect">
          <a:avLst/>
        </a:prstGeom>
        <a:solidFill>
          <a:schemeClr val="accent2">
            <a:shade val="50000"/>
            <a:hueOff val="193804"/>
            <a:satOff val="23896"/>
            <a:lumOff val="27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</a:rPr>
            <a:t>Национальный рейтинг вузов РК</a:t>
          </a:r>
          <a:endParaRPr lang="ru-RU" sz="1200" kern="1200" dirty="0">
            <a:solidFill>
              <a:schemeClr val="tx1"/>
            </a:solidFill>
            <a:effectLst/>
          </a:endParaRPr>
        </a:p>
      </dsp:txBody>
      <dsp:txXfrm>
        <a:off x="0" y="2918015"/>
        <a:ext cx="1901201" cy="631799"/>
      </dsp:txXfrm>
    </dsp:sp>
    <dsp:sp modelId="{6294581C-6A0C-4FFF-BD9F-C337CDC66429}">
      <dsp:nvSpPr>
        <dsp:cNvPr id="0" name=""/>
        <dsp:cNvSpPr/>
      </dsp:nvSpPr>
      <dsp:spPr>
        <a:xfrm>
          <a:off x="0" y="3584375"/>
          <a:ext cx="1901201" cy="631799"/>
        </a:xfrm>
        <a:prstGeom prst="roundRect">
          <a:avLst/>
        </a:prstGeom>
        <a:solidFill>
          <a:schemeClr val="accent2">
            <a:shade val="50000"/>
            <a:hueOff val="96902"/>
            <a:satOff val="11948"/>
            <a:lumOff val="135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tx1"/>
              </a:solidFill>
              <a:effectLst/>
            </a:rPr>
            <a:t>Мотивированность</a:t>
          </a:r>
          <a:r>
            <a:rPr lang="ru-RU" sz="1200" kern="1200" dirty="0" smtClean="0">
              <a:solidFill>
                <a:schemeClr val="tx1"/>
              </a:solidFill>
              <a:effectLst/>
            </a:rPr>
            <a:t> абитуриентов</a:t>
          </a:r>
          <a:endParaRPr lang="ru-RU" sz="1200" kern="1200" dirty="0">
            <a:solidFill>
              <a:schemeClr val="tx1"/>
            </a:solidFill>
            <a:effectLst/>
          </a:endParaRPr>
        </a:p>
      </dsp:txBody>
      <dsp:txXfrm>
        <a:off x="0" y="3584375"/>
        <a:ext cx="1901201" cy="63179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CADD43-B713-4B57-8C26-974B35088AC0}">
      <dsp:nvSpPr>
        <dsp:cNvPr id="0" name=""/>
        <dsp:cNvSpPr/>
      </dsp:nvSpPr>
      <dsp:spPr>
        <a:xfrm>
          <a:off x="0" y="777078"/>
          <a:ext cx="1901201" cy="274985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  <a:effectLst/>
            </a:rPr>
            <a:t>Полное соответствие квалификационным характеристикам, </a:t>
          </a:r>
          <a:r>
            <a:rPr lang="ru-RU" sz="1050" kern="1200" dirty="0" err="1" smtClean="0">
              <a:solidFill>
                <a:schemeClr val="tx1"/>
              </a:solidFill>
              <a:effectLst/>
            </a:rPr>
            <a:t>трехъязычие</a:t>
          </a:r>
          <a:endParaRPr lang="ru-RU" sz="1050" kern="1200" dirty="0">
            <a:solidFill>
              <a:schemeClr val="tx1"/>
            </a:solidFill>
            <a:effectLst/>
          </a:endParaRPr>
        </a:p>
      </dsp:txBody>
      <dsp:txXfrm>
        <a:off x="0" y="777078"/>
        <a:ext cx="1901201" cy="274985"/>
      </dsp:txXfrm>
    </dsp:sp>
    <dsp:sp modelId="{C9329909-C171-42C0-B8CA-768DC0E150E2}">
      <dsp:nvSpPr>
        <dsp:cNvPr id="0" name=""/>
        <dsp:cNvSpPr/>
      </dsp:nvSpPr>
      <dsp:spPr>
        <a:xfrm>
          <a:off x="0" y="1542779"/>
          <a:ext cx="1901201" cy="151080"/>
        </a:xfrm>
        <a:prstGeom prst="roundRect">
          <a:avLst/>
        </a:prstGeom>
        <a:solidFill>
          <a:schemeClr val="accent2">
            <a:shade val="50000"/>
            <a:hueOff val="96902"/>
            <a:satOff val="11948"/>
            <a:lumOff val="135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err="1" smtClean="0">
              <a:solidFill>
                <a:schemeClr val="tx1"/>
              </a:solidFill>
              <a:effectLst/>
            </a:rPr>
            <a:t>Трудоустраиваемость</a:t>
          </a:r>
          <a:endParaRPr lang="ru-RU" sz="1000" kern="1200" dirty="0">
            <a:solidFill>
              <a:schemeClr val="tx1"/>
            </a:solidFill>
            <a:effectLst/>
          </a:endParaRPr>
        </a:p>
      </dsp:txBody>
      <dsp:txXfrm>
        <a:off x="0" y="1542779"/>
        <a:ext cx="1901201" cy="151080"/>
      </dsp:txXfrm>
    </dsp:sp>
    <dsp:sp modelId="{89882CB1-F1E7-4EF6-92AE-919D1602C0E1}">
      <dsp:nvSpPr>
        <dsp:cNvPr id="0" name=""/>
        <dsp:cNvSpPr/>
      </dsp:nvSpPr>
      <dsp:spPr>
        <a:xfrm>
          <a:off x="0" y="1724053"/>
          <a:ext cx="1901201" cy="151080"/>
        </a:xfrm>
        <a:prstGeom prst="roundRect">
          <a:avLst/>
        </a:prstGeom>
        <a:solidFill>
          <a:schemeClr val="accent2">
            <a:shade val="50000"/>
            <a:hueOff val="193804"/>
            <a:satOff val="23896"/>
            <a:lumOff val="27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  <a:effectLst/>
            </a:rPr>
            <a:t>Национальные рамки квалификации</a:t>
          </a:r>
          <a:endParaRPr lang="ru-RU" sz="1050" kern="1200" dirty="0">
            <a:solidFill>
              <a:schemeClr val="tx1"/>
            </a:solidFill>
            <a:effectLst/>
          </a:endParaRPr>
        </a:p>
      </dsp:txBody>
      <dsp:txXfrm>
        <a:off x="0" y="1724053"/>
        <a:ext cx="1901201" cy="151080"/>
      </dsp:txXfrm>
    </dsp:sp>
    <dsp:sp modelId="{E93C33FA-9746-41F9-94BE-4AF8C8F6D67B}">
      <dsp:nvSpPr>
        <dsp:cNvPr id="0" name=""/>
        <dsp:cNvSpPr/>
      </dsp:nvSpPr>
      <dsp:spPr>
        <a:xfrm>
          <a:off x="0" y="1901564"/>
          <a:ext cx="1901201" cy="235707"/>
        </a:xfrm>
        <a:prstGeom prst="roundRect">
          <a:avLst/>
        </a:prstGeom>
        <a:solidFill>
          <a:schemeClr val="accent2">
            <a:shade val="50000"/>
            <a:hueOff val="290706"/>
            <a:satOff val="35844"/>
            <a:lumOff val="407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  <a:effectLst/>
            </a:rPr>
            <a:t>Востребованность отечественных, национальных и мировых компаниях</a:t>
          </a:r>
          <a:endParaRPr lang="ru-RU" sz="1050" kern="1200" dirty="0">
            <a:solidFill>
              <a:schemeClr val="tx1"/>
            </a:solidFill>
            <a:effectLst/>
          </a:endParaRPr>
        </a:p>
      </dsp:txBody>
      <dsp:txXfrm>
        <a:off x="0" y="1901564"/>
        <a:ext cx="1901201" cy="235707"/>
      </dsp:txXfrm>
    </dsp:sp>
    <dsp:sp modelId="{4043A795-C303-4E7A-8E32-01421DE88A52}">
      <dsp:nvSpPr>
        <dsp:cNvPr id="0" name=""/>
        <dsp:cNvSpPr/>
      </dsp:nvSpPr>
      <dsp:spPr>
        <a:xfrm>
          <a:off x="0" y="2172909"/>
          <a:ext cx="1901201" cy="297818"/>
        </a:xfrm>
        <a:prstGeom prst="roundRect">
          <a:avLst/>
        </a:prstGeom>
        <a:solidFill>
          <a:schemeClr val="accent2">
            <a:shade val="50000"/>
            <a:hueOff val="193804"/>
            <a:satOff val="23896"/>
            <a:lumOff val="27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  <a:effectLst/>
            </a:rPr>
            <a:t>Перманентное обучение (магистратура, докторантура) в отечественных и зарубежных вузах</a:t>
          </a:r>
          <a:endParaRPr lang="ru-RU" sz="1050" kern="1200" dirty="0">
            <a:solidFill>
              <a:schemeClr val="tx1"/>
            </a:solidFill>
            <a:effectLst/>
          </a:endParaRPr>
        </a:p>
      </dsp:txBody>
      <dsp:txXfrm>
        <a:off x="0" y="2172909"/>
        <a:ext cx="1901201" cy="297818"/>
      </dsp:txXfrm>
    </dsp:sp>
    <dsp:sp modelId="{6294581C-6A0C-4FFF-BD9F-C337CDC66429}">
      <dsp:nvSpPr>
        <dsp:cNvPr id="0" name=""/>
        <dsp:cNvSpPr/>
      </dsp:nvSpPr>
      <dsp:spPr>
        <a:xfrm>
          <a:off x="0" y="2503881"/>
          <a:ext cx="1901201" cy="151080"/>
        </a:xfrm>
        <a:prstGeom prst="roundRect">
          <a:avLst/>
        </a:prstGeom>
        <a:solidFill>
          <a:schemeClr val="accent2">
            <a:shade val="50000"/>
            <a:hueOff val="96902"/>
            <a:satOff val="11948"/>
            <a:lumOff val="135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</a:rPr>
            <a:t>Профессиональная социализация</a:t>
          </a:r>
          <a:endParaRPr lang="ru-RU" sz="1200" kern="1200" dirty="0">
            <a:solidFill>
              <a:schemeClr val="tx1"/>
            </a:solidFill>
            <a:effectLst/>
          </a:endParaRPr>
        </a:p>
      </dsp:txBody>
      <dsp:txXfrm>
        <a:off x="0" y="2503881"/>
        <a:ext cx="1901201" cy="151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12B83EC-5A17-48B8-92E6-4AAEFF8DE9A3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DF57432-85C5-45F6-BB12-743FDF300C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40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57432-85C5-45F6-BB12-743FDF300C4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36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E423-139B-4510-BB03-5684999FB55B}" type="datetime1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E930-358E-4855-B596-059EF0D2D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76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6D55A-ACE0-4143-91AE-CD47C898771E}" type="datetime1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91C4-3770-439F-9EB8-8DDE5888D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82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950B-E377-4FFA-A4E2-D74DE9F3D537}" type="datetime1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2182-D171-49B3-9D47-CE914504B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08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7BA1-60B2-4A6D-B6EF-12DBECB8C3B6}" type="datetime1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BAFD-8498-45E3-9E14-825ED7C54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9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E4D0-5552-4F7D-9F2B-DE56B1532629}" type="datetime1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F0556-DD0B-4EC4-A3DE-B44903AC3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17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E915-3B54-428C-B3A7-10E6809AB9B1}" type="datetime1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332A-63FF-4D93-8E4A-F695AED17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74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0259-C300-4A81-9CFF-BF7D9C8BA148}" type="datetime1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EA1E-E617-492C-8F58-52A84CD44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76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7A4D4-2321-4096-BE74-6F63CF48920A}" type="datetime1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939C9-908C-406D-B9A1-D053FAF8D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94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A626A-B7A7-4F63-9AF3-0BC8F8527C68}" type="datetime1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7C12-850A-484F-A468-3190B6D6D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31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A5AC-B5CC-454E-85F3-FB411E755925}" type="datetime1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3DB1-0733-4411-8430-138E0697A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04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56B7-F63F-4A00-B4E1-8C2A259C4633}" type="datetime1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7DC8-CE52-4A54-A280-37F69F9C9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04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571DF7-6E12-47DB-BC74-4359629EDCBF}" type="datetime1">
              <a:rPr lang="ru-RU" smtClean="0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681F03-7D1A-4734-BF15-CE52E7A2B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microsoft.com/office/2007/relationships/diagramDrawing" Target="../diagrams/drawing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12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996952"/>
            <a:ext cx="8352928" cy="2088232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400" dirty="0" smtClean="0"/>
              <a:t>Реализация </a:t>
            </a:r>
            <a:br>
              <a:rPr lang="ru-RU" sz="2400" dirty="0" smtClean="0"/>
            </a:br>
            <a:r>
              <a:rPr lang="ru-RU" sz="2400" dirty="0" smtClean="0"/>
              <a:t>дублинских дескрипторов при построении модульной образовательной программы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25650" y="908050"/>
            <a:ext cx="6434138" cy="936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5" descr="D:\Цвет\Эмблема\Логотип юбилейный вле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643"/>
            <a:ext cx="2500312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5786446" y="4653136"/>
            <a:ext cx="33874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sz="1400" b="1" dirty="0" smtClean="0">
                <a:latin typeface="Arial Narrow" pitchFamily="34" charset="0"/>
                <a:cs typeface="Times New Roman" pitchFamily="18" charset="0"/>
              </a:rPr>
              <a:t>Ректор  Павлодарского государственного </a:t>
            </a:r>
          </a:p>
          <a:p>
            <a:r>
              <a:rPr lang="ru-RU" sz="1400" b="1" dirty="0" smtClean="0">
                <a:latin typeface="Arial Narrow" pitchFamily="34" charset="0"/>
                <a:cs typeface="Times New Roman" pitchFamily="18" charset="0"/>
              </a:rPr>
              <a:t>университета имени </a:t>
            </a:r>
            <a:r>
              <a:rPr lang="ru-RU" sz="1400" b="1" dirty="0" err="1" smtClean="0">
                <a:latin typeface="Arial Narrow" pitchFamily="34" charset="0"/>
                <a:cs typeface="Times New Roman" pitchFamily="18" charset="0"/>
              </a:rPr>
              <a:t>С.Торайгырова</a:t>
            </a:r>
            <a:r>
              <a:rPr lang="ru-RU" sz="1400" b="1" dirty="0" smtClean="0">
                <a:latin typeface="Arial Narrow" pitchFamily="34" charset="0"/>
                <a:cs typeface="Times New Roman" pitchFamily="18" charset="0"/>
              </a:rPr>
              <a:t>,</a:t>
            </a:r>
          </a:p>
          <a:p>
            <a:r>
              <a:rPr lang="ru-RU" sz="1400" b="1" dirty="0" smtClean="0">
                <a:latin typeface="Arial Narrow" pitchFamily="34" charset="0"/>
                <a:cs typeface="Times New Roman" pitchFamily="18" charset="0"/>
              </a:rPr>
              <a:t>доктор </a:t>
            </a:r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экономических наук, </a:t>
            </a:r>
            <a:r>
              <a:rPr lang="ru-RU" sz="1400" b="1" dirty="0" smtClean="0">
                <a:latin typeface="Arial Narrow" pitchFamily="34" charset="0"/>
                <a:cs typeface="Times New Roman" pitchFamily="18" charset="0"/>
              </a:rPr>
              <a:t>профессор </a:t>
            </a:r>
            <a:endParaRPr lang="ru-RU" sz="1400" b="1" dirty="0">
              <a:latin typeface="Arial Narrow" pitchFamily="34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Arial Narrow" pitchFamily="34" charset="0"/>
                <a:cs typeface="Times New Roman" pitchFamily="18" charset="0"/>
              </a:rPr>
              <a:t>С.М</a:t>
            </a:r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ru-RU" sz="1400" b="1" dirty="0" err="1">
                <a:latin typeface="Arial Narrow" pitchFamily="34" charset="0"/>
                <a:cs typeface="Times New Roman" pitchFamily="18" charset="0"/>
              </a:rPr>
              <a:t>Омирбаев</a:t>
            </a:r>
            <a:endParaRPr lang="ru-RU" sz="14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3724275" y="6330950"/>
            <a:ext cx="131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sz="1400" b="1" dirty="0">
                <a:latin typeface="Arial Narrow" pitchFamily="34" charset="0"/>
                <a:cs typeface="Times New Roman" pitchFamily="18" charset="0"/>
              </a:rPr>
              <a:t>Павлодар, 2013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60650" y="1065213"/>
            <a:ext cx="5111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Павлодарский государственный университет имени С.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Торайгырова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Полная система Дублинских дескрипторов определяет: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/>
          </p:nvPr>
        </p:nvGraphicFramePr>
        <p:xfrm>
          <a:off x="142844" y="1142984"/>
          <a:ext cx="8677914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571612"/>
            <a:ext cx="1428760" cy="14287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3214686"/>
            <a:ext cx="1428760" cy="14287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4857760"/>
            <a:ext cx="1428760" cy="14287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71414"/>
            <a:ext cx="8572500" cy="984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Первый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цикл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обучения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около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180/240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кредитов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E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TS)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95607" name="Group 23"/>
          <p:cNvGraphicFramePr>
            <a:graphicFrameLocks noGrp="1"/>
          </p:cNvGraphicFramePr>
          <p:nvPr>
            <p:ph type="tbl" idx="4294967295"/>
          </p:nvPr>
        </p:nvGraphicFramePr>
        <p:xfrm>
          <a:off x="214282" y="1285861"/>
          <a:ext cx="8643997" cy="511331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74107"/>
                <a:gridCol w="5398255"/>
                <a:gridCol w="1571635"/>
              </a:tblGrid>
              <a:tr h="64010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Дублинские дескрипторы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232870" marB="0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Результаты обучения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232870" marB="0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Компетенции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232870" marB="0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4732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1.Знание и понимание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2. Применение знаний и понимания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3. Выражение суждений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4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.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Коммуника-тивные</a:t>
                      </a: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способности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5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. Способности к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учебе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</a:endParaRPr>
                    </a:p>
                  </a:txBody>
                  <a:tcPr marL="68760" marR="68760" marT="197947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Демонстрировать знание и понимание в области изучения, сформированные на основе общего среднего образования, и включают в себя определенные аспекты, связанные с наиболее передовыми знаниями в области изучения.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Могут применять свои знания и понимание способом, свидетельствующим о профессиональном подходе к трудовой деятельности или к профессии, и имеют компетенции, обычно демонстрируемые посредством формирования и обоснования доводов и решения проблем в рамках области изучения.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Могут осуществлять сбор и интерпретацию информации для выработки суждений с учетом социальных, этических и научных  соображений.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Способность сообщать информацию, идеи, проблемы и решение, как специалистам, так и неспециалистам.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Имеют такие умения в области обучения, которые необходимы для продолжения обучения с высокой степенью автономности.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19794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Расширение знаний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Углубление знаний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Инструментальные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Системные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Коммуникативные  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C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истемные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197947" marB="0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71414"/>
            <a:ext cx="8429625" cy="9286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Второй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цикл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обучения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около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90-120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кредитов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ESTC)</a:t>
            </a:r>
            <a:endParaRPr lang="ru-RU" sz="3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97661" name="Group 29"/>
          <p:cNvGraphicFramePr>
            <a:graphicFrameLocks noGrp="1"/>
          </p:cNvGraphicFramePr>
          <p:nvPr>
            <p:ph type="tbl" idx="4294967295"/>
          </p:nvPr>
        </p:nvGraphicFramePr>
        <p:xfrm>
          <a:off x="214281" y="1142984"/>
          <a:ext cx="8715436" cy="557216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19208"/>
                <a:gridCol w="4287152"/>
                <a:gridCol w="2209076"/>
              </a:tblGrid>
              <a:tr h="66318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Дублинские дескрипторы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232830" marB="0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Результаты обучения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232830" marB="0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Компетенции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232830" marB="0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9089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1. Знание и понимание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2.Применение знаний и понимания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3. Выражение суждений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4. Коммуникативные способности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5. Способности к учебе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197913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Демонстрировать знания и понимание, полученные на уровне бакалавра, которые являются основой или возможностью для оригинального развития или применения идей, часто в контексте научных исследований.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Могут применять знания, понимание и способность решать проблемы в новых или незнакомых ситуациях и контекста в рамках более широких (или междисциплинарных) областей, связанных с областью изучения.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Могут интегрировать знания, справляться со сложными вопросами и выносить суждения на основе неполной или ограниченной информации с учетом этической и социальной ответственности за применения этих суждений и знаний.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Могут четко и ясно сообщать свои выводы  и знания и их обоснование специалистам и неспециалистам.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Могут продолжать обучение самостоятельно.</a:t>
                      </a:r>
                    </a:p>
                  </a:txBody>
                  <a:tcPr marL="68760" marR="68760" marT="19791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Расширение знаний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Углубление знаний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Инструментальные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Системные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Коммуникативные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Системные  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197913" marB="0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71414"/>
            <a:ext cx="8501063" cy="7381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Третий цикл обучения</a:t>
            </a:r>
            <a:endParaRPr lang="ru-RU" sz="3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00724" name="Group 20"/>
          <p:cNvGraphicFramePr>
            <a:graphicFrameLocks noGrp="1"/>
          </p:cNvGraphicFramePr>
          <p:nvPr>
            <p:ph type="tbl" idx="4294967295"/>
          </p:nvPr>
        </p:nvGraphicFramePr>
        <p:xfrm>
          <a:off x="485775" y="928670"/>
          <a:ext cx="8229600" cy="513399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25675"/>
                <a:gridCol w="4100513"/>
                <a:gridCol w="1903412"/>
              </a:tblGrid>
              <a:tr h="69915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Дублинские дескрипторы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239346" marB="0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Результаты обучения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239346" marB="0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Компетенции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239346" marB="0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434844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1.Знание и понимание.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2. Применение знаний и понимания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3. Выражение суждений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4.Коммуникативные способности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5. Способности к учебе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204433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Демонстрировать системное понимание в области изучения, мастерство в части умений и методов исследования, используемых в данной области.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Могут планировать, разрабатывать, реализовывать и корректировать комплексный процесс научных исследований.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Могут вносить вклад собственными оригинальными исследованиями, заслуживающими публикации на национальном или международном уровне, в расширение границ научной области.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Могут общаться по тематике своей области компетенции с равными по статусу, широким научным сообществом и обществом.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60000"/>
                        <a:buFont typeface="Wingdings" pitchFamily="2" charset="2"/>
                        <a:buChar char="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Могут критически  анализировать, оценивать и синтезировать новые и сложные идеи. 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20443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Расширение знаний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Углубление знаний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Инструментальные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Системные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Коммуникативные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Системные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760" marR="68760" marT="204433" marB="0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268760"/>
            <a:ext cx="8712968" cy="4464496"/>
          </a:xfrm>
          <a:prstGeom prst="roundRect">
            <a:avLst>
              <a:gd name="adj" fmla="val 3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Различия между уровнями результатов обучения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/>
        </p:nvGraphicFramePr>
        <p:xfrm>
          <a:off x="467544" y="1196752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2267744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5148064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8006710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3275856" y="1484784"/>
            <a:ext cx="2694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Знание</a:t>
            </a:r>
            <a:r>
              <a:rPr lang="ru-RU" sz="1600" b="1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и понимание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268760"/>
            <a:ext cx="8712968" cy="4464496"/>
          </a:xfrm>
          <a:prstGeom prst="roundRect">
            <a:avLst>
              <a:gd name="adj" fmla="val 3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Различия между уровнями результатов обучения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899502171"/>
              </p:ext>
            </p:extLst>
          </p:nvPr>
        </p:nvGraphicFramePr>
        <p:xfrm>
          <a:off x="467544" y="1196752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2267744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5148064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8006710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2411761" y="1484784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Применение знания и понимания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15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268760"/>
            <a:ext cx="8712968" cy="4464496"/>
          </a:xfrm>
          <a:prstGeom prst="roundRect">
            <a:avLst>
              <a:gd name="adj" fmla="val 3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Различия между уровнями результатов обучения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584063816"/>
              </p:ext>
            </p:extLst>
          </p:nvPr>
        </p:nvGraphicFramePr>
        <p:xfrm>
          <a:off x="467544" y="1196752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2267744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5148064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8006710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2915816" y="1484784"/>
            <a:ext cx="3556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Формирование суждений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13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268760"/>
            <a:ext cx="8712968" cy="4464496"/>
          </a:xfrm>
          <a:prstGeom prst="roundRect">
            <a:avLst>
              <a:gd name="adj" fmla="val 3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Различия между уровнями результатов обучения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947922004"/>
              </p:ext>
            </p:extLst>
          </p:nvPr>
        </p:nvGraphicFramePr>
        <p:xfrm>
          <a:off x="467544" y="1196752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2267744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5148064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8006710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2714612" y="1484784"/>
            <a:ext cx="3927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Коммуникативные способности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89617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268760"/>
            <a:ext cx="8712968" cy="4464496"/>
          </a:xfrm>
          <a:prstGeom prst="roundRect">
            <a:avLst>
              <a:gd name="adj" fmla="val 3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Различия между уровнями результатов обучения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885459031"/>
              </p:ext>
            </p:extLst>
          </p:nvPr>
        </p:nvGraphicFramePr>
        <p:xfrm>
          <a:off x="467544" y="1196752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2267744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5148064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8006710" y="4149080"/>
            <a:ext cx="886269" cy="8862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1643042" y="1484784"/>
            <a:ext cx="5306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Навыки </a:t>
            </a:r>
            <a:r>
              <a:rPr lang="ru-RU" sz="2000" dirty="0" smtClean="0">
                <a:solidFill>
                  <a:srgbClr val="0070C0"/>
                </a:solidFill>
              </a:rPr>
              <a:t>обучения или способности к учебе</a:t>
            </a:r>
          </a:p>
        </p:txBody>
      </p:sp>
    </p:spTree>
    <p:extLst>
      <p:ext uri="{BB962C8B-B14F-4D97-AF65-F5344CB8AC3E}">
        <p14:creationId xmlns:p14="http://schemas.microsoft.com/office/powerpoint/2010/main" xmlns="" val="40200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268759"/>
            <a:ext cx="8712968" cy="5144547"/>
          </a:xfrm>
          <a:prstGeom prst="roundRect">
            <a:avLst>
              <a:gd name="adj" fmla="val 3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3810000" y="6520259"/>
            <a:ext cx="1828800" cy="365125"/>
          </a:xfrm>
        </p:spPr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0371" y="77053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Нормативно-правовая база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 </a:t>
            </a:r>
            <a:r>
              <a:rPr lang="ru-RU" sz="2400" dirty="0">
                <a:solidFill>
                  <a:srgbClr val="0070C0"/>
                </a:solidFill>
              </a:rPr>
              <a:t>реализации Дублинских дескрипторов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536" y="2420888"/>
            <a:ext cx="84249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Закон </a:t>
            </a:r>
            <a:r>
              <a:rPr lang="ru-RU" sz="1400" dirty="0"/>
              <a:t>Республики Казахстан «Об образовании» от 27 июля 2007 года № 319-III ЗРК (с изменениями и дополнениями по состоянию на 10.07.2012 г.);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Государственный </a:t>
            </a:r>
            <a:r>
              <a:rPr lang="ru-RU" sz="1400" dirty="0"/>
              <a:t>общеобязательный стандарт высшего и послевузовского образования, утвержденный постановлением Правительства РК от 23 августа 2012 г. за №1080;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Правила </a:t>
            </a:r>
            <a:r>
              <a:rPr lang="ru-RU" sz="1400" dirty="0"/>
              <a:t>организации учебного процесса по кредитной технологии обучения, утвержденный приказом МОН РК от 20 апреля 2011 г. за №152;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Типовые правила проведения текущего </a:t>
            </a:r>
            <a:r>
              <a:rPr lang="ru-RU" sz="1400" dirty="0" smtClean="0"/>
              <a:t>контроля успеваемости</a:t>
            </a:r>
            <a:r>
              <a:rPr lang="ru-RU" sz="1400" dirty="0"/>
              <a:t>, промежуточной и итоговой аттестации обучающихся, утвержденный 18 марта 2008 г. за №125;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Концепция академической мобильности обучающихся высших учебных заведений Республики Казахстан, одобренной на совещании ректоров в рамках расширенной Коллегии МОН РК от 19 января 2011 года;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Меморандум университетов РК. </a:t>
            </a:r>
            <a:r>
              <a:rPr lang="ru-RU" sz="1400" dirty="0" err="1"/>
              <a:t>Таразская</a:t>
            </a:r>
            <a:r>
              <a:rPr lang="ru-RU" sz="1400" dirty="0"/>
              <a:t> декларация (</a:t>
            </a:r>
            <a:r>
              <a:rPr lang="ru-RU" sz="1400" dirty="0" err="1"/>
              <a:t>г.Тараз</a:t>
            </a:r>
            <a:r>
              <a:rPr lang="ru-RU" sz="1400" dirty="0"/>
              <a:t>, 22 мая 2007 года);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Материалы Республиканского обучающего семинара по проблемам кредитной технологии обучения (31 мая – 1 июня 2011 года, г.Астана);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Материалы Международного обучающего семинара «Методология разработки образовательных программ на пути формирования общеевропейского пространства высшего образования» (28-29 ноября 2011 года, г.Кокшетау), и др.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0371" y="1268759"/>
            <a:ext cx="8694117" cy="99533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1340768"/>
            <a:ext cx="8047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Правительством Республики Казахстан и Министерством образования и науки Республики Казахстан (МОН РК) была разработана нормативно-правовая база по реализации Дублинских дескрипторов:</a:t>
            </a:r>
          </a:p>
        </p:txBody>
      </p:sp>
    </p:spTree>
    <p:extLst>
      <p:ext uri="{BB962C8B-B14F-4D97-AF65-F5344CB8AC3E}">
        <p14:creationId xmlns:p14="http://schemas.microsoft.com/office/powerpoint/2010/main" xmlns="" val="121016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5536" y="1679148"/>
            <a:ext cx="8496944" cy="4464496"/>
          </a:xfrm>
          <a:prstGeom prst="roundRect">
            <a:avLst>
              <a:gd name="adj" fmla="val 3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60648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Послание Президента Республики Казахстан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3888" y="2348880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/>
              <a:t>            «Чтобы стать развитым конкурентоспособным государством, мы должны стать высокообразованной нацией. В современном  мире  поголовной грамотности уже недостаточно. Наши граждане должны быть готовы к работе на самом передовом оборудовании и самом современном  производстве…»</a:t>
            </a:r>
            <a:endParaRPr lang="ru-RU" sz="2000" dirty="0"/>
          </a:p>
        </p:txBody>
      </p:sp>
      <p:pic>
        <p:nvPicPr>
          <p:cNvPr id="1026" name="Picture 2" descr="C:\Users\User\Desktop\presi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2755309" cy="4139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929454" y="530502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Н.А.Назарбаев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3810000" y="6520259"/>
            <a:ext cx="1828800" cy="365125"/>
          </a:xfrm>
        </p:spPr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3350" y="277238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Модель студента ПГУ им. С. </a:t>
            </a:r>
            <a:r>
              <a:rPr lang="ru-RU" sz="2400" dirty="0" err="1">
                <a:solidFill>
                  <a:srgbClr val="0070C0"/>
                </a:solidFill>
              </a:rPr>
              <a:t>Торайгырова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Group 1"/>
          <p:cNvGrpSpPr>
            <a:grpSpLocks noChangeAspect="1"/>
          </p:cNvGrpSpPr>
          <p:nvPr/>
        </p:nvGrpSpPr>
        <p:grpSpPr bwMode="auto">
          <a:xfrm>
            <a:off x="152400" y="908050"/>
            <a:ext cx="8884096" cy="5640329"/>
            <a:chOff x="2208" y="1963"/>
            <a:chExt cx="11271" cy="8011"/>
          </a:xfrm>
        </p:grpSpPr>
        <p:sp>
          <p:nvSpPr>
            <p:cNvPr id="9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208" y="1963"/>
              <a:ext cx="11271" cy="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Прямоугольник 41"/>
            <p:cNvSpPr>
              <a:spLocks noChangeArrowheads="1"/>
            </p:cNvSpPr>
            <p:nvPr/>
          </p:nvSpPr>
          <p:spPr bwMode="auto">
            <a:xfrm>
              <a:off x="5128" y="3203"/>
              <a:ext cx="5425" cy="5794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1998C4"/>
              </a:solidFill>
              <a:miter lim="800000"/>
              <a:headEnd/>
              <a:tailEnd/>
            </a:ln>
          </p:spPr>
          <p:txBody>
            <a:bodyPr vert="horz" wrap="square" lIns="59436" tIns="29718" rIns="59436" bIns="29718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Прямоугольник 39"/>
            <p:cNvSpPr>
              <a:spLocks noChangeArrowheads="1"/>
            </p:cNvSpPr>
            <p:nvPr/>
          </p:nvSpPr>
          <p:spPr bwMode="auto">
            <a:xfrm>
              <a:off x="9491" y="3203"/>
              <a:ext cx="1062" cy="5794"/>
            </a:xfrm>
            <a:prstGeom prst="rect">
              <a:avLst/>
            </a:prstGeom>
            <a:gradFill rotWithShape="1">
              <a:gsLst>
                <a:gs pos="0">
                  <a:srgbClr val="B1E2FD"/>
                </a:gs>
                <a:gs pos="28000">
                  <a:srgbClr val="B1E2FD"/>
                </a:gs>
                <a:gs pos="100000">
                  <a:srgbClr val="76C6F1"/>
                </a:gs>
              </a:gsLst>
              <a:lin ang="5400000"/>
            </a:gradFill>
            <a:ln w="9525">
              <a:solidFill>
                <a:srgbClr val="5ECCF3"/>
              </a:solidFill>
              <a:miter lim="800000"/>
              <a:headEnd/>
              <a:tailEnd/>
            </a:ln>
            <a:effectLst>
              <a:outerShdw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59436" tIns="29718" rIns="59436" bIns="29718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Прямоугольник 37"/>
            <p:cNvSpPr>
              <a:spLocks noChangeArrowheads="1"/>
            </p:cNvSpPr>
            <p:nvPr/>
          </p:nvSpPr>
          <p:spPr bwMode="auto">
            <a:xfrm>
              <a:off x="5128" y="3203"/>
              <a:ext cx="1272" cy="5794"/>
            </a:xfrm>
            <a:prstGeom prst="rect">
              <a:avLst/>
            </a:prstGeom>
            <a:gradFill rotWithShape="1">
              <a:gsLst>
                <a:gs pos="0">
                  <a:srgbClr val="B1E2FD"/>
                </a:gs>
                <a:gs pos="28000">
                  <a:srgbClr val="B1E2FD"/>
                </a:gs>
                <a:gs pos="100000">
                  <a:srgbClr val="76C6F1"/>
                </a:gs>
              </a:gsLst>
              <a:lin ang="5400000"/>
            </a:gradFill>
            <a:ln w="9525">
              <a:solidFill>
                <a:srgbClr val="5ECCF3"/>
              </a:solidFill>
              <a:miter lim="800000"/>
              <a:headEnd/>
              <a:tailEnd/>
            </a:ln>
            <a:effectLst>
              <a:outerShdw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59436" tIns="29718" rIns="59436" bIns="29718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Скругленный прямоугольник 4"/>
            <p:cNvSpPr>
              <a:spLocks noChangeArrowheads="1"/>
            </p:cNvSpPr>
            <p:nvPr/>
          </p:nvSpPr>
          <p:spPr bwMode="auto">
            <a:xfrm>
              <a:off x="2290" y="3091"/>
              <a:ext cx="2848" cy="5995"/>
            </a:xfrm>
            <a:prstGeom prst="roundRect">
              <a:avLst>
                <a:gd name="adj" fmla="val 3745"/>
              </a:avLst>
            </a:prstGeom>
            <a:solidFill>
              <a:srgbClr val="FFFFFF"/>
            </a:solidFill>
            <a:ln w="15875">
              <a:solidFill>
                <a:srgbClr val="1998C4"/>
              </a:solidFill>
              <a:round/>
              <a:headEnd/>
              <a:tailEnd/>
            </a:ln>
          </p:spPr>
          <p:txBody>
            <a:bodyPr vert="horz" wrap="square" lIns="59436" tIns="29718" rIns="59436" bIns="29718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Прямоугольник 6"/>
            <p:cNvSpPr>
              <a:spLocks noChangeArrowheads="1"/>
            </p:cNvSpPr>
            <p:nvPr/>
          </p:nvSpPr>
          <p:spPr bwMode="auto">
            <a:xfrm>
              <a:off x="2367" y="3118"/>
              <a:ext cx="267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ВХОДНЫЕ ПАРАМЕТРЫ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7" name="Схема 9"/>
            <p:cNvGraphicFramePr/>
            <p:nvPr/>
          </p:nvGraphicFramePr>
          <p:xfrm>
            <a:off x="2669" y="3066"/>
            <a:ext cx="2412" cy="63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2290" y="3730"/>
              <a:ext cx="422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2290" y="4607"/>
              <a:ext cx="422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2290" y="5486"/>
              <a:ext cx="422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2290" y="6365"/>
              <a:ext cx="422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2290" y="7328"/>
              <a:ext cx="422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>
              <a:off x="2290" y="8207"/>
              <a:ext cx="422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Скругленный прямоугольник 25"/>
            <p:cNvSpPr>
              <a:spLocks noChangeArrowheads="1"/>
            </p:cNvSpPr>
            <p:nvPr/>
          </p:nvSpPr>
          <p:spPr bwMode="auto">
            <a:xfrm>
              <a:off x="10553" y="3066"/>
              <a:ext cx="2848" cy="6020"/>
            </a:xfrm>
            <a:prstGeom prst="roundRect">
              <a:avLst>
                <a:gd name="adj" fmla="val 3745"/>
              </a:avLst>
            </a:prstGeom>
            <a:solidFill>
              <a:srgbClr val="FFFFFF"/>
            </a:solidFill>
            <a:ln w="15875">
              <a:solidFill>
                <a:srgbClr val="1998C4"/>
              </a:solidFill>
              <a:round/>
              <a:headEnd/>
              <a:tailEnd/>
            </a:ln>
          </p:spPr>
          <p:txBody>
            <a:bodyPr vert="horz" wrap="square" lIns="59436" tIns="29718" rIns="59436" bIns="29718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Прямоугольник 26"/>
            <p:cNvSpPr>
              <a:spLocks noChangeArrowheads="1"/>
            </p:cNvSpPr>
            <p:nvPr/>
          </p:nvSpPr>
          <p:spPr bwMode="auto">
            <a:xfrm>
              <a:off x="10553" y="3086"/>
              <a:ext cx="2831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ВЫХОДНЫЕ ПАРАМЕТРЫ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28" name="Схема 27"/>
            <p:cNvGraphicFramePr/>
            <p:nvPr>
              <p:extLst>
                <p:ext uri="{D42A27DB-BD31-4B8C-83A1-F6EECF244321}">
                  <p14:modId xmlns:p14="http://schemas.microsoft.com/office/powerpoint/2010/main" xmlns="" val="975953111"/>
                </p:ext>
              </p:extLst>
            </p:nvPr>
          </p:nvGraphicFramePr>
          <p:xfrm>
            <a:off x="10933" y="2703"/>
            <a:ext cx="2412" cy="55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26" name="TextBox 28"/>
            <p:cNvSpPr txBox="1">
              <a:spLocks noChangeArrowheads="1"/>
            </p:cNvSpPr>
            <p:nvPr/>
          </p:nvSpPr>
          <p:spPr bwMode="auto">
            <a:xfrm>
              <a:off x="10553" y="3632"/>
              <a:ext cx="422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1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Box 29"/>
            <p:cNvSpPr txBox="1">
              <a:spLocks noChangeArrowheads="1"/>
            </p:cNvSpPr>
            <p:nvPr/>
          </p:nvSpPr>
          <p:spPr bwMode="auto">
            <a:xfrm>
              <a:off x="10553" y="4427"/>
              <a:ext cx="422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2</a:t>
              </a:r>
            </a:p>
          </p:txBody>
        </p:sp>
        <p:sp>
          <p:nvSpPr>
            <p:cNvPr id="29" name="TextBox 30"/>
            <p:cNvSpPr txBox="1">
              <a:spLocks noChangeArrowheads="1"/>
            </p:cNvSpPr>
            <p:nvPr/>
          </p:nvSpPr>
          <p:spPr bwMode="auto">
            <a:xfrm>
              <a:off x="10553" y="5036"/>
              <a:ext cx="422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ru-RU" sz="2000" b="1" dirty="0" smtClean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3</a:t>
              </a:r>
            </a:p>
          </p:txBody>
        </p:sp>
        <p:sp>
          <p:nvSpPr>
            <p:cNvPr id="30" name="TextBox 31"/>
            <p:cNvSpPr txBox="1">
              <a:spLocks noChangeArrowheads="1"/>
            </p:cNvSpPr>
            <p:nvPr/>
          </p:nvSpPr>
          <p:spPr bwMode="auto">
            <a:xfrm>
              <a:off x="10553" y="5645"/>
              <a:ext cx="422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latinLnBrk="0" hangingPunct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4</a:t>
              </a:r>
            </a:p>
          </p:txBody>
        </p:sp>
        <p:sp>
          <p:nvSpPr>
            <p:cNvPr id="31" name="TextBox 32"/>
            <p:cNvSpPr txBox="1">
              <a:spLocks noChangeArrowheads="1"/>
            </p:cNvSpPr>
            <p:nvPr/>
          </p:nvSpPr>
          <p:spPr bwMode="auto">
            <a:xfrm>
              <a:off x="10553" y="6558"/>
              <a:ext cx="422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ru-RU" sz="2000" b="1" dirty="0" smtClean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5</a:t>
              </a:r>
            </a:p>
          </p:txBody>
        </p:sp>
        <p:sp>
          <p:nvSpPr>
            <p:cNvPr id="32" name="TextBox 33"/>
            <p:cNvSpPr txBox="1">
              <a:spLocks noChangeArrowheads="1"/>
            </p:cNvSpPr>
            <p:nvPr/>
          </p:nvSpPr>
          <p:spPr bwMode="auto">
            <a:xfrm>
              <a:off x="10553" y="7573"/>
              <a:ext cx="422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latinLnBrk="0" hangingPunct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6</a:t>
              </a:r>
            </a:p>
          </p:txBody>
        </p:sp>
        <p:grpSp>
          <p:nvGrpSpPr>
            <p:cNvPr id="33" name="TextBox 34"/>
            <p:cNvGrpSpPr>
              <a:grpSpLocks/>
            </p:cNvGrpSpPr>
            <p:nvPr/>
          </p:nvGrpSpPr>
          <p:grpSpPr bwMode="auto">
            <a:xfrm>
              <a:off x="2208" y="1963"/>
              <a:ext cx="11271" cy="1107"/>
              <a:chOff x="-15" y="204"/>
              <a:chExt cx="5748" cy="572"/>
            </a:xfrm>
          </p:grpSpPr>
          <p:pic>
            <p:nvPicPr>
              <p:cNvPr id="2059" name="TextBox 34"/>
              <p:cNvPicPr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" y="204"/>
                <a:ext cx="5748" cy="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10"/>
              <p:cNvSpPr txBox="1">
                <a:spLocks noChangeArrowheads="1"/>
              </p:cNvSpPr>
              <p:nvPr/>
            </p:nvSpPr>
            <p:spPr bwMode="auto">
              <a:xfrm>
                <a:off x="27" y="240"/>
                <a:ext cx="5666" cy="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9436" tIns="29718" rIns="59436" bIns="29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90488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ebuchet MS" panose="020B0603020202020204" pitchFamily="34" charset="0"/>
                  </a:rPr>
                  <a:t>ЦЕЛЬ: </a:t>
                </a:r>
                <a:endPara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90488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ebuchet MS" panose="020B0603020202020204" pitchFamily="34" charset="0"/>
                  </a:rPr>
                  <a:t>Подготовка конкурентного специалиста, владеющего компетенциями установленными требованиями ГОСО и работодателей на основе </a:t>
                </a:r>
                <a:r>
                  <a:rPr kumimoji="0" lang="ru-RU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ebuchet MS" panose="020B0603020202020204" pitchFamily="34" charset="0"/>
                  </a:rPr>
                  <a:t>компетентностной</a:t>
                </a: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ebuchet MS" panose="020B0603020202020204" pitchFamily="34" charset="0"/>
                  </a:rPr>
                  <a:t>  модели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128" y="3642"/>
              <a:ext cx="1330" cy="500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ОРГАНИЗАЦИЯ УЧЕБНОГО ПРОЦЕССА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 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Кредитная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технология обучения</a:t>
              </a:r>
            </a:p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 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Элементы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дуальной системы обучения</a:t>
              </a:r>
            </a:p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 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Дублинские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дескрипторы</a:t>
              </a:r>
            </a:p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 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Системы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зачетных единиц по типу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ECTS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TextBox 36"/>
            <p:cNvSpPr txBox="1">
              <a:spLocks noChangeArrowheads="1"/>
            </p:cNvSpPr>
            <p:nvPr/>
          </p:nvSpPr>
          <p:spPr bwMode="auto">
            <a:xfrm>
              <a:off x="9434" y="3674"/>
              <a:ext cx="1119" cy="4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УСЛОВИЯ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Интернационализация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 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Академическая мобильность студентов и ППС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 Приглашение зарубежных ученных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TextBox 42"/>
            <p:cNvSpPr txBox="1">
              <a:spLocks noChangeArrowheads="1"/>
            </p:cNvSpPr>
            <p:nvPr/>
          </p:nvSpPr>
          <p:spPr bwMode="auto">
            <a:xfrm>
              <a:off x="6906" y="3240"/>
              <a:ext cx="2046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Содержание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TextBox 43"/>
            <p:cNvSpPr txBox="1">
              <a:spLocks noChangeArrowheads="1"/>
            </p:cNvSpPr>
            <p:nvPr/>
          </p:nvSpPr>
          <p:spPr bwMode="auto">
            <a:xfrm>
              <a:off x="6461" y="3730"/>
              <a:ext cx="2908" cy="5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Формирование компетенции по специальности (ГОСО)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 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Модульные образовательные программы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 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Полиязычие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 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 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ФОРМЫ И МЕТОДЫ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Современные, инновационные и интерактивные методы и технологии обучения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ДОТ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 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СРЕДСТВА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rebuchet MS" panose="020B0603020202020204" pitchFamily="34" charset="0"/>
                </a:rPr>
                <a:t>Соответствие материально-технической базы, содержания учебно-методического обеспечения к ЕПВО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8" name="TextBox 46"/>
            <p:cNvGrpSpPr>
              <a:grpSpLocks/>
            </p:cNvGrpSpPr>
            <p:nvPr/>
          </p:nvGrpSpPr>
          <p:grpSpPr bwMode="auto">
            <a:xfrm>
              <a:off x="2208" y="9037"/>
              <a:ext cx="11271" cy="937"/>
              <a:chOff x="-15" y="3859"/>
              <a:chExt cx="5748" cy="484"/>
            </a:xfrm>
          </p:grpSpPr>
          <p:pic>
            <p:nvPicPr>
              <p:cNvPr id="2052" name="TextBox 46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" y="3859"/>
                <a:ext cx="5748" cy="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 Box 3"/>
              <p:cNvSpPr txBox="1">
                <a:spLocks noChangeArrowheads="1"/>
              </p:cNvSpPr>
              <p:nvPr/>
            </p:nvSpPr>
            <p:spPr bwMode="auto">
              <a:xfrm>
                <a:off x="27" y="3885"/>
                <a:ext cx="566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9436" tIns="29718" rIns="59436" bIns="2971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ebuchet MS" panose="020B0603020202020204" pitchFamily="34" charset="0"/>
                  </a:rPr>
                  <a:t>РЕЗУЛЬТАТ</a:t>
                </a:r>
                <a:endPara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rebuchet MS" panose="020B0603020202020204" pitchFamily="34" charset="0"/>
                  </a:rPr>
                  <a:t>Конкурентоспособный специалист, востребованный на рынке труда, владеющий ключевыми компетенциями позволяющими реализовать свои возможности в соответствии с профессиональным уровнем образования  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6681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268759"/>
            <a:ext cx="8712968" cy="5144547"/>
          </a:xfrm>
          <a:prstGeom prst="roundRect">
            <a:avLst>
              <a:gd name="adj" fmla="val 3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3810000" y="6520259"/>
            <a:ext cx="1828800" cy="365125"/>
          </a:xfrm>
        </p:spPr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364" y="292064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Содержание образования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779377729"/>
              </p:ext>
            </p:extLst>
          </p:nvPr>
        </p:nvGraphicFramePr>
        <p:xfrm>
          <a:off x="981025" y="2558022"/>
          <a:ext cx="727280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70371" y="1268759"/>
            <a:ext cx="8694117" cy="99533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3545" y="1397915"/>
            <a:ext cx="8047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 соответствии с Государственной программой развития образования Республики Казахстан на 2011-2020 гг., поставлены </a:t>
            </a:r>
            <a:r>
              <a:rPr lang="ru-RU" dirty="0" smtClean="0">
                <a:solidFill>
                  <a:schemeClr val="bg1"/>
                </a:solidFill>
              </a:rPr>
              <a:t>задачи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72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3810000" y="6520259"/>
            <a:ext cx="1828800" cy="365125"/>
          </a:xfrm>
        </p:spPr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8954" y="77723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Алгоритм формирования модульных образовательных программ по реализации Дублинских дескрипторов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43548373"/>
              </p:ext>
            </p:extLst>
          </p:nvPr>
        </p:nvGraphicFramePr>
        <p:xfrm>
          <a:off x="543545" y="1196752"/>
          <a:ext cx="8047235" cy="504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75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1071546"/>
            <a:ext cx="8964488" cy="5500725"/>
          </a:xfrm>
          <a:prstGeom prst="roundRect">
            <a:avLst>
              <a:gd name="adj" fmla="val 3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3810000" y="6520259"/>
            <a:ext cx="1828800" cy="365125"/>
          </a:xfrm>
        </p:spPr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364" y="292064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Студент получает компетенции для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333089932"/>
              </p:ext>
            </p:extLst>
          </p:nvPr>
        </p:nvGraphicFramePr>
        <p:xfrm>
          <a:off x="285720" y="1357298"/>
          <a:ext cx="8572560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9179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268760"/>
            <a:ext cx="8712968" cy="4903440"/>
          </a:xfrm>
          <a:prstGeom prst="roundRect">
            <a:avLst>
              <a:gd name="adj" fmla="val 3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796" y="32048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Схема формирования модульных образовательных программ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170317720"/>
              </p:ext>
            </p:extLst>
          </p:nvPr>
        </p:nvGraphicFramePr>
        <p:xfrm>
          <a:off x="467544" y="952228"/>
          <a:ext cx="84249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75856" y="857232"/>
            <a:ext cx="2694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Знание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и понимание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3554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268760"/>
            <a:ext cx="8712968" cy="4903440"/>
          </a:xfrm>
          <a:prstGeom prst="roundRect">
            <a:avLst>
              <a:gd name="adj" fmla="val 3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796" y="32048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Схема формирования модульных образовательных программ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472662058"/>
              </p:ext>
            </p:extLst>
          </p:nvPr>
        </p:nvGraphicFramePr>
        <p:xfrm>
          <a:off x="467544" y="880790"/>
          <a:ext cx="84249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495950" y="928670"/>
            <a:ext cx="4152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Применение знания и понимания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84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268760"/>
            <a:ext cx="8712968" cy="4903440"/>
          </a:xfrm>
          <a:prstGeom prst="roundRect">
            <a:avLst>
              <a:gd name="adj" fmla="val 3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796" y="32048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Схема формирования модульных образовательных программ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027100167"/>
              </p:ext>
            </p:extLst>
          </p:nvPr>
        </p:nvGraphicFramePr>
        <p:xfrm>
          <a:off x="467544" y="692696"/>
          <a:ext cx="84249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089803" y="928670"/>
            <a:ext cx="3196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Формирование суждений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17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268760"/>
            <a:ext cx="8712968" cy="4903440"/>
          </a:xfrm>
          <a:prstGeom prst="roundRect">
            <a:avLst>
              <a:gd name="adj" fmla="val 3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796" y="32048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Схема формирования модульных образовательных программ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121753844"/>
              </p:ext>
            </p:extLst>
          </p:nvPr>
        </p:nvGraphicFramePr>
        <p:xfrm>
          <a:off x="467544" y="692696"/>
          <a:ext cx="84249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428860" y="928670"/>
            <a:ext cx="3927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Коммуникативные способности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26125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268760"/>
            <a:ext cx="8712968" cy="4903440"/>
          </a:xfrm>
          <a:prstGeom prst="roundRect">
            <a:avLst>
              <a:gd name="adj" fmla="val 3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796" y="32048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Схема формирования модульных образовательных программ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102724977"/>
              </p:ext>
            </p:extLst>
          </p:nvPr>
        </p:nvGraphicFramePr>
        <p:xfrm>
          <a:off x="467544" y="692696"/>
          <a:ext cx="84249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19872" y="857232"/>
            <a:ext cx="2257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Навыки обучения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06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1" name="AutoShape 6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7166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Дополнительные компетенции на всех циклах адекватно степени сложности выполняемых функций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1214414" y="1714488"/>
            <a:ext cx="6929486" cy="3571900"/>
          </a:xfrm>
          <a:custGeom>
            <a:avLst/>
            <a:gdLst>
              <a:gd name="connsiteX0" fmla="*/ 0 w 3753729"/>
              <a:gd name="connsiteY0" fmla="*/ 76082 h 760816"/>
              <a:gd name="connsiteX1" fmla="*/ 76082 w 3753729"/>
              <a:gd name="connsiteY1" fmla="*/ 0 h 760816"/>
              <a:gd name="connsiteX2" fmla="*/ 3677647 w 3753729"/>
              <a:gd name="connsiteY2" fmla="*/ 0 h 760816"/>
              <a:gd name="connsiteX3" fmla="*/ 3753729 w 3753729"/>
              <a:gd name="connsiteY3" fmla="*/ 76082 h 760816"/>
              <a:gd name="connsiteX4" fmla="*/ 3753729 w 3753729"/>
              <a:gd name="connsiteY4" fmla="*/ 684734 h 760816"/>
              <a:gd name="connsiteX5" fmla="*/ 3677647 w 3753729"/>
              <a:gd name="connsiteY5" fmla="*/ 760816 h 760816"/>
              <a:gd name="connsiteX6" fmla="*/ 76082 w 3753729"/>
              <a:gd name="connsiteY6" fmla="*/ 760816 h 760816"/>
              <a:gd name="connsiteX7" fmla="*/ 0 w 3753729"/>
              <a:gd name="connsiteY7" fmla="*/ 684734 h 760816"/>
              <a:gd name="connsiteX8" fmla="*/ 0 w 3753729"/>
              <a:gd name="connsiteY8" fmla="*/ 76082 h 7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729" h="760816">
                <a:moveTo>
                  <a:pt x="0" y="76082"/>
                </a:moveTo>
                <a:cubicBezTo>
                  <a:pt x="0" y="34063"/>
                  <a:pt x="34063" y="0"/>
                  <a:pt x="76082" y="0"/>
                </a:cubicBezTo>
                <a:lnTo>
                  <a:pt x="3677647" y="0"/>
                </a:lnTo>
                <a:cubicBezTo>
                  <a:pt x="3719666" y="0"/>
                  <a:pt x="3753729" y="34063"/>
                  <a:pt x="3753729" y="76082"/>
                </a:cubicBezTo>
                <a:lnTo>
                  <a:pt x="3753729" y="684734"/>
                </a:lnTo>
                <a:cubicBezTo>
                  <a:pt x="3753729" y="726753"/>
                  <a:pt x="3719666" y="760816"/>
                  <a:pt x="3677647" y="760816"/>
                </a:cubicBezTo>
                <a:lnTo>
                  <a:pt x="76082" y="760816"/>
                </a:lnTo>
                <a:cubicBezTo>
                  <a:pt x="34063" y="760816"/>
                  <a:pt x="0" y="726753"/>
                  <a:pt x="0" y="684734"/>
                </a:cubicBezTo>
                <a:lnTo>
                  <a:pt x="0" y="760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24" tIns="113724" rIns="939467" bIns="113724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3200" b="1" kern="1200" dirty="0" smtClean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>Критическое мышление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3200" b="1" dirty="0" err="1" smtClean="0">
                <a:solidFill>
                  <a:srgbClr val="7030A0"/>
                </a:solidFill>
                <a:latin typeface="Calibri"/>
              </a:rPr>
              <a:t>Креативность</a:t>
            </a:r>
            <a:r>
              <a:rPr lang="ru-RU" sz="3200" b="1" dirty="0" smtClean="0">
                <a:solidFill>
                  <a:srgbClr val="7030A0"/>
                </a:solidFill>
                <a:latin typeface="Calibri"/>
              </a:rPr>
              <a:t> (творчество)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3200" b="1" kern="1200" dirty="0" smtClean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>Инновационное измерение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7030A0"/>
                </a:solidFill>
                <a:latin typeface="Calibri"/>
              </a:rPr>
              <a:t>Активная жизненная позиция</a:t>
            </a:r>
            <a:endParaRPr lang="ru-RU" sz="3200" kern="1200" dirty="0">
              <a:solidFill>
                <a:srgbClr val="7030A0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4624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Коммюнике конференции министров образования – стран участниц Болонского процесса: Берген, 2005 </a:t>
            </a:r>
            <a:endParaRPr lang="kk-KZ" sz="24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500034" y="1142984"/>
            <a:ext cx="8429684" cy="4857784"/>
          </a:xfrm>
          <a:custGeom>
            <a:avLst/>
            <a:gdLst>
              <a:gd name="connsiteX0" fmla="*/ 0 w 3753729"/>
              <a:gd name="connsiteY0" fmla="*/ 76082 h 760816"/>
              <a:gd name="connsiteX1" fmla="*/ 76082 w 3753729"/>
              <a:gd name="connsiteY1" fmla="*/ 0 h 760816"/>
              <a:gd name="connsiteX2" fmla="*/ 3677647 w 3753729"/>
              <a:gd name="connsiteY2" fmla="*/ 0 h 760816"/>
              <a:gd name="connsiteX3" fmla="*/ 3753729 w 3753729"/>
              <a:gd name="connsiteY3" fmla="*/ 76082 h 760816"/>
              <a:gd name="connsiteX4" fmla="*/ 3753729 w 3753729"/>
              <a:gd name="connsiteY4" fmla="*/ 684734 h 760816"/>
              <a:gd name="connsiteX5" fmla="*/ 3677647 w 3753729"/>
              <a:gd name="connsiteY5" fmla="*/ 760816 h 760816"/>
              <a:gd name="connsiteX6" fmla="*/ 76082 w 3753729"/>
              <a:gd name="connsiteY6" fmla="*/ 760816 h 760816"/>
              <a:gd name="connsiteX7" fmla="*/ 0 w 3753729"/>
              <a:gd name="connsiteY7" fmla="*/ 684734 h 760816"/>
              <a:gd name="connsiteX8" fmla="*/ 0 w 3753729"/>
              <a:gd name="connsiteY8" fmla="*/ 76082 h 7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729" h="760816">
                <a:moveTo>
                  <a:pt x="0" y="76082"/>
                </a:moveTo>
                <a:cubicBezTo>
                  <a:pt x="0" y="34063"/>
                  <a:pt x="34063" y="0"/>
                  <a:pt x="76082" y="0"/>
                </a:cubicBezTo>
                <a:lnTo>
                  <a:pt x="3677647" y="0"/>
                </a:lnTo>
                <a:cubicBezTo>
                  <a:pt x="3719666" y="0"/>
                  <a:pt x="3753729" y="34063"/>
                  <a:pt x="3753729" y="76082"/>
                </a:cubicBezTo>
                <a:lnTo>
                  <a:pt x="3753729" y="684734"/>
                </a:lnTo>
                <a:cubicBezTo>
                  <a:pt x="3753729" y="726753"/>
                  <a:pt x="3719666" y="760816"/>
                  <a:pt x="3677647" y="760816"/>
                </a:cubicBezTo>
                <a:lnTo>
                  <a:pt x="76082" y="760816"/>
                </a:lnTo>
                <a:cubicBezTo>
                  <a:pt x="34063" y="760816"/>
                  <a:pt x="0" y="726753"/>
                  <a:pt x="0" y="684734"/>
                </a:cubicBezTo>
                <a:lnTo>
                  <a:pt x="0" y="760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24" tIns="113724" rIns="890138" bIns="113724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Aft>
                <a:spcPct val="35000"/>
              </a:spcAft>
              <a:tabLst>
                <a:tab pos="2600325" algn="l"/>
              </a:tabLst>
            </a:pPr>
            <a:r>
              <a:rPr lang="ru-RU" sz="2400" dirty="0" smtClean="0">
                <a:solidFill>
                  <a:srgbClr val="3B3D9D"/>
                </a:solidFill>
              </a:rPr>
              <a:t>«…Мы принимаем общую трехуровневую схему в ООП (с учетом возможности промежуточных ступеней в зависимости от национальных традиций) и типовыми параметрами  каждого уровня, определяемыми  результатами и умениями на каждом этапе  и количества кредитов за первый и второй циклы. Обязуемся к 2010 г. разработать национальные квалификационные требования, совместимые с общеевропейской  системой, для чего планируем начать работу до 2007 г…»</a:t>
            </a:r>
          </a:p>
          <a:p>
            <a:pPr lvl="0" defTabSz="1066800">
              <a:lnSpc>
                <a:spcPct val="90000"/>
              </a:lnSpc>
              <a:spcAft>
                <a:spcPct val="35000"/>
              </a:spcAft>
              <a:tabLst>
                <a:tab pos="2600325" algn="l"/>
              </a:tabLst>
            </a:pPr>
            <a:endParaRPr lang="ru-RU" sz="2400" kern="1200" dirty="0" smtClean="0">
              <a:latin typeface="Calibri"/>
              <a:ea typeface="+mn-ea"/>
              <a:cs typeface="+mn-cs"/>
            </a:endParaRPr>
          </a:p>
          <a:p>
            <a:pPr lvl="0" defTabSz="1066800">
              <a:lnSpc>
                <a:spcPct val="90000"/>
              </a:lnSpc>
              <a:spcAft>
                <a:spcPct val="35000"/>
              </a:spcAft>
              <a:tabLst>
                <a:tab pos="2600325" algn="l"/>
              </a:tabLst>
            </a:pPr>
            <a:r>
              <a:rPr lang="ru-RU" sz="2000" i="1" dirty="0" smtClean="0">
                <a:latin typeface="Calibri"/>
              </a:rPr>
              <a:t>Примечание: ООП – общеевропейское образовательное пространство</a:t>
            </a:r>
            <a:endParaRPr lang="ru-RU" sz="2000" i="1" kern="120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1" name="AutoShape 6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4212" y="2428868"/>
            <a:ext cx="7898316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Спасибо за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Ваше терпение!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Успешного использования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Дескрипторов!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4624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Трехуровневая система высшего и послевузовского образования в ПГУ имени </a:t>
            </a:r>
            <a:r>
              <a:rPr lang="ru-RU" sz="2400" dirty="0" err="1" smtClean="0">
                <a:solidFill>
                  <a:srgbClr val="0070C0"/>
                </a:solidFill>
              </a:rPr>
              <a:t>С.Торайгырова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3366596" y="2357632"/>
            <a:ext cx="5378001" cy="931050"/>
          </a:xfrm>
          <a:custGeom>
            <a:avLst/>
            <a:gdLst>
              <a:gd name="connsiteX0" fmla="*/ 0 w 3753729"/>
              <a:gd name="connsiteY0" fmla="*/ 76082 h 760816"/>
              <a:gd name="connsiteX1" fmla="*/ 76082 w 3753729"/>
              <a:gd name="connsiteY1" fmla="*/ 0 h 760816"/>
              <a:gd name="connsiteX2" fmla="*/ 3677647 w 3753729"/>
              <a:gd name="connsiteY2" fmla="*/ 0 h 760816"/>
              <a:gd name="connsiteX3" fmla="*/ 3753729 w 3753729"/>
              <a:gd name="connsiteY3" fmla="*/ 76082 h 760816"/>
              <a:gd name="connsiteX4" fmla="*/ 3753729 w 3753729"/>
              <a:gd name="connsiteY4" fmla="*/ 684734 h 760816"/>
              <a:gd name="connsiteX5" fmla="*/ 3677647 w 3753729"/>
              <a:gd name="connsiteY5" fmla="*/ 760816 h 760816"/>
              <a:gd name="connsiteX6" fmla="*/ 76082 w 3753729"/>
              <a:gd name="connsiteY6" fmla="*/ 760816 h 760816"/>
              <a:gd name="connsiteX7" fmla="*/ 0 w 3753729"/>
              <a:gd name="connsiteY7" fmla="*/ 684734 h 760816"/>
              <a:gd name="connsiteX8" fmla="*/ 0 w 3753729"/>
              <a:gd name="connsiteY8" fmla="*/ 76082 h 7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729" h="760816">
                <a:moveTo>
                  <a:pt x="0" y="76082"/>
                </a:moveTo>
                <a:cubicBezTo>
                  <a:pt x="0" y="34063"/>
                  <a:pt x="34063" y="0"/>
                  <a:pt x="76082" y="0"/>
                </a:cubicBezTo>
                <a:lnTo>
                  <a:pt x="3677647" y="0"/>
                </a:lnTo>
                <a:cubicBezTo>
                  <a:pt x="3719666" y="0"/>
                  <a:pt x="3753729" y="34063"/>
                  <a:pt x="3753729" y="76082"/>
                </a:cubicBezTo>
                <a:lnTo>
                  <a:pt x="3753729" y="684734"/>
                </a:lnTo>
                <a:cubicBezTo>
                  <a:pt x="3753729" y="726753"/>
                  <a:pt x="3719666" y="760816"/>
                  <a:pt x="3677647" y="760816"/>
                </a:cubicBezTo>
                <a:lnTo>
                  <a:pt x="76082" y="760816"/>
                </a:lnTo>
                <a:cubicBezTo>
                  <a:pt x="34063" y="760816"/>
                  <a:pt x="0" y="726753"/>
                  <a:pt x="0" y="684734"/>
                </a:cubicBezTo>
                <a:lnTo>
                  <a:pt x="0" y="760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24" tIns="113724" rIns="890138" bIns="113724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600325" algn="l"/>
              </a:tabLst>
            </a:pPr>
            <a:r>
              <a:rPr lang="ru-RU" sz="2400" b="1" kern="1200" dirty="0" smtClean="0">
                <a:latin typeface="Calibri"/>
                <a:ea typeface="+mn-ea"/>
                <a:cs typeface="+mn-cs"/>
              </a:rPr>
              <a:t>ДОКТОРАНТУРА (</a:t>
            </a:r>
            <a:r>
              <a:rPr lang="en-US" sz="2400" b="1" kern="1200" dirty="0" err="1" smtClean="0">
                <a:latin typeface="Calibri"/>
                <a:ea typeface="+mn-ea"/>
                <a:cs typeface="+mn-cs"/>
              </a:rPr>
              <a:t>Ph.D</a:t>
            </a:r>
            <a:r>
              <a:rPr lang="en-US" sz="2400" b="1" kern="1200" dirty="0" smtClean="0">
                <a:latin typeface="Calibri"/>
                <a:ea typeface="+mn-ea"/>
                <a:cs typeface="+mn-cs"/>
              </a:rPr>
              <a:t>)</a:t>
            </a:r>
            <a:endParaRPr lang="ru-RU" sz="2400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123728" y="3429000"/>
            <a:ext cx="5320857" cy="931050"/>
          </a:xfrm>
          <a:custGeom>
            <a:avLst/>
            <a:gdLst>
              <a:gd name="connsiteX0" fmla="*/ 0 w 3753729"/>
              <a:gd name="connsiteY0" fmla="*/ 76082 h 760816"/>
              <a:gd name="connsiteX1" fmla="*/ 76082 w 3753729"/>
              <a:gd name="connsiteY1" fmla="*/ 0 h 760816"/>
              <a:gd name="connsiteX2" fmla="*/ 3677647 w 3753729"/>
              <a:gd name="connsiteY2" fmla="*/ 0 h 760816"/>
              <a:gd name="connsiteX3" fmla="*/ 3753729 w 3753729"/>
              <a:gd name="connsiteY3" fmla="*/ 76082 h 760816"/>
              <a:gd name="connsiteX4" fmla="*/ 3753729 w 3753729"/>
              <a:gd name="connsiteY4" fmla="*/ 684734 h 760816"/>
              <a:gd name="connsiteX5" fmla="*/ 3677647 w 3753729"/>
              <a:gd name="connsiteY5" fmla="*/ 760816 h 760816"/>
              <a:gd name="connsiteX6" fmla="*/ 76082 w 3753729"/>
              <a:gd name="connsiteY6" fmla="*/ 760816 h 760816"/>
              <a:gd name="connsiteX7" fmla="*/ 0 w 3753729"/>
              <a:gd name="connsiteY7" fmla="*/ 684734 h 760816"/>
              <a:gd name="connsiteX8" fmla="*/ 0 w 3753729"/>
              <a:gd name="connsiteY8" fmla="*/ 76082 h 7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729" h="760816">
                <a:moveTo>
                  <a:pt x="0" y="76082"/>
                </a:moveTo>
                <a:cubicBezTo>
                  <a:pt x="0" y="34063"/>
                  <a:pt x="34063" y="0"/>
                  <a:pt x="76082" y="0"/>
                </a:cubicBezTo>
                <a:lnTo>
                  <a:pt x="3677647" y="0"/>
                </a:lnTo>
                <a:cubicBezTo>
                  <a:pt x="3719666" y="0"/>
                  <a:pt x="3753729" y="34063"/>
                  <a:pt x="3753729" y="76082"/>
                </a:cubicBezTo>
                <a:lnTo>
                  <a:pt x="3753729" y="684734"/>
                </a:lnTo>
                <a:cubicBezTo>
                  <a:pt x="3753729" y="726753"/>
                  <a:pt x="3719666" y="760816"/>
                  <a:pt x="3677647" y="760816"/>
                </a:cubicBezTo>
                <a:lnTo>
                  <a:pt x="76082" y="760816"/>
                </a:lnTo>
                <a:cubicBezTo>
                  <a:pt x="34063" y="760816"/>
                  <a:pt x="0" y="726753"/>
                  <a:pt x="0" y="684734"/>
                </a:cubicBezTo>
                <a:lnTo>
                  <a:pt x="0" y="760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24" tIns="113724" rIns="939467" bIns="113724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Calibri"/>
                <a:ea typeface="+mn-ea"/>
                <a:cs typeface="+mn-cs"/>
              </a:rPr>
              <a:t>МАГИСТРАТУРА </a:t>
            </a:r>
            <a:endParaRPr lang="ru-RU" sz="2400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867865" y="4530085"/>
            <a:ext cx="5256150" cy="931050"/>
          </a:xfrm>
          <a:custGeom>
            <a:avLst/>
            <a:gdLst>
              <a:gd name="connsiteX0" fmla="*/ 0 w 3753729"/>
              <a:gd name="connsiteY0" fmla="*/ 76082 h 760816"/>
              <a:gd name="connsiteX1" fmla="*/ 76082 w 3753729"/>
              <a:gd name="connsiteY1" fmla="*/ 0 h 760816"/>
              <a:gd name="connsiteX2" fmla="*/ 3677647 w 3753729"/>
              <a:gd name="connsiteY2" fmla="*/ 0 h 760816"/>
              <a:gd name="connsiteX3" fmla="*/ 3753729 w 3753729"/>
              <a:gd name="connsiteY3" fmla="*/ 76082 h 760816"/>
              <a:gd name="connsiteX4" fmla="*/ 3753729 w 3753729"/>
              <a:gd name="connsiteY4" fmla="*/ 684734 h 760816"/>
              <a:gd name="connsiteX5" fmla="*/ 3677647 w 3753729"/>
              <a:gd name="connsiteY5" fmla="*/ 760816 h 760816"/>
              <a:gd name="connsiteX6" fmla="*/ 76082 w 3753729"/>
              <a:gd name="connsiteY6" fmla="*/ 760816 h 760816"/>
              <a:gd name="connsiteX7" fmla="*/ 0 w 3753729"/>
              <a:gd name="connsiteY7" fmla="*/ 684734 h 760816"/>
              <a:gd name="connsiteX8" fmla="*/ 0 w 3753729"/>
              <a:gd name="connsiteY8" fmla="*/ 76082 h 7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729" h="760816">
                <a:moveTo>
                  <a:pt x="0" y="76082"/>
                </a:moveTo>
                <a:cubicBezTo>
                  <a:pt x="0" y="34063"/>
                  <a:pt x="34063" y="0"/>
                  <a:pt x="76082" y="0"/>
                </a:cubicBezTo>
                <a:lnTo>
                  <a:pt x="3677647" y="0"/>
                </a:lnTo>
                <a:cubicBezTo>
                  <a:pt x="3719666" y="0"/>
                  <a:pt x="3753729" y="34063"/>
                  <a:pt x="3753729" y="76082"/>
                </a:cubicBezTo>
                <a:lnTo>
                  <a:pt x="3753729" y="684734"/>
                </a:lnTo>
                <a:cubicBezTo>
                  <a:pt x="3753729" y="726753"/>
                  <a:pt x="3719666" y="760816"/>
                  <a:pt x="3677647" y="760816"/>
                </a:cubicBezTo>
                <a:lnTo>
                  <a:pt x="76082" y="760816"/>
                </a:lnTo>
                <a:cubicBezTo>
                  <a:pt x="34063" y="760816"/>
                  <a:pt x="0" y="726753"/>
                  <a:pt x="0" y="684734"/>
                </a:cubicBezTo>
                <a:lnTo>
                  <a:pt x="0" y="7608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3724" tIns="113724" rIns="939467" bIns="113724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latin typeface="Calibri"/>
              </a:rPr>
              <a:t>БАКАЛАВРИАТ  </a:t>
            </a:r>
            <a:endParaRPr lang="ru-RU" sz="2400" kern="120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251520" y="1124744"/>
            <a:ext cx="8640960" cy="1728192"/>
          </a:xfrm>
          <a:prstGeom prst="roundRect">
            <a:avLst>
              <a:gd name="adj" fmla="val 340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07704" y="1196752"/>
            <a:ext cx="6840760" cy="1080120"/>
          </a:xfrm>
          <a:prstGeom prst="roundRect">
            <a:avLst>
              <a:gd name="adj" fmla="val 3407"/>
            </a:avLst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07704" y="3429000"/>
            <a:ext cx="6840760" cy="1080120"/>
          </a:xfrm>
          <a:prstGeom prst="roundRect">
            <a:avLst>
              <a:gd name="adj" fmla="val 3407"/>
            </a:avLst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04BAFD-8498-45E3-9E14-825ED7C5442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0648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НРК в сопоставлении с европейскими рамками</a:t>
            </a:r>
            <a:endParaRPr lang="kk-KZ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67544" y="5085184"/>
            <a:ext cx="1296144" cy="936104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ЕРК 1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581128"/>
            <a:ext cx="1296144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ЕРК 2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4005064"/>
            <a:ext cx="1296144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ЕРК 3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3501008"/>
            <a:ext cx="1296144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ЕРК 4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2924944"/>
            <a:ext cx="1296144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ЕРК 5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2348880"/>
            <a:ext cx="1296144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ЕРК 6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1772816"/>
            <a:ext cx="1296144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ЕРК 7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1268760"/>
            <a:ext cx="1296144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ЕРК 8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51720" y="5085184"/>
            <a:ext cx="4320480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1. Начальное образование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51720" y="5589240"/>
            <a:ext cx="4320480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0. Дошкольное воспитание и обучение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51720" y="4581128"/>
            <a:ext cx="4320480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2. Основное среднее образование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51720" y="4005064"/>
            <a:ext cx="4320480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3. Общее среднее образование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51720" y="3501008"/>
            <a:ext cx="4320480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4. Техническое и профессиональное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516216" y="364502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Среднее</a:t>
            </a:r>
          </a:p>
          <a:p>
            <a:pPr algn="ctr"/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51720" y="2924944"/>
            <a:ext cx="4320480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5. Послесреднее образование</a:t>
            </a:r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51720" y="2348880"/>
            <a:ext cx="4320480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6. Высшее образование (</a:t>
            </a:r>
            <a:r>
              <a:rPr lang="ru-RU" sz="1600" dirty="0" err="1" smtClean="0"/>
              <a:t>бакалавриат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51720" y="1772816"/>
            <a:ext cx="4320480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7. Магистратура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51720" y="1268760"/>
            <a:ext cx="4320480" cy="432048"/>
          </a:xfrm>
          <a:prstGeom prst="roundRect">
            <a:avLst>
              <a:gd name="adj" fmla="val 34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8. Докторантура </a:t>
            </a:r>
            <a:r>
              <a:rPr lang="en-US" sz="1600" dirty="0" smtClean="0"/>
              <a:t>PhD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516216" y="141277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Послевузовское</a:t>
            </a:r>
          </a:p>
          <a:p>
            <a:pPr algn="ctr"/>
            <a:r>
              <a:rPr lang="ru-RU" dirty="0" smtClean="0"/>
              <a:t>образование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714480" y="3071810"/>
            <a:ext cx="5537200" cy="2143125"/>
            <a:chOff x="2076183" y="-71438"/>
            <a:chExt cx="5535714" cy="214314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130144" y="1"/>
              <a:ext cx="5481753" cy="20717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076183" y="-71438"/>
              <a:ext cx="5481753" cy="20717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9136" tIns="0" rIns="199136" bIns="199136" spcCol="1270" anchor="ctr"/>
            <a:lstStyle/>
            <a:p>
              <a:pPr marL="265113" indent="-265113" defTabSz="1244600">
                <a:lnSpc>
                  <a:spcPct val="80000"/>
                </a:lnSpc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/>
              </a:pPr>
              <a:r>
                <a:rPr lang="ru-RU" sz="2800" dirty="0">
                  <a:solidFill>
                    <a:schemeClr val="accent1">
                      <a:lumMod val="75000"/>
                    </a:schemeClr>
                  </a:solidFill>
                </a:rPr>
                <a:t>Описание того, что должен знать, понимать и/или уметь обучаемый по завершению цикла </a:t>
              </a:r>
            </a:p>
          </p:txBody>
        </p:sp>
      </p:grpSp>
      <p:sp>
        <p:nvSpPr>
          <p:cNvPr id="11" name="Стрелка вверх 10"/>
          <p:cNvSpPr/>
          <p:nvPr/>
        </p:nvSpPr>
        <p:spPr>
          <a:xfrm rot="10800000">
            <a:off x="4141788" y="1785926"/>
            <a:ext cx="644525" cy="1071563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8625" y="428625"/>
            <a:ext cx="8286750" cy="10001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Дублинские дескрипторы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1571604" y="17224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8625" y="428625"/>
            <a:ext cx="8286750" cy="10001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Дублинские дескрипторы</a:t>
            </a:r>
            <a:endParaRPr lang="ru-RU" sz="44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6737" y="1934166"/>
            <a:ext cx="8707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84992" y="3291488"/>
            <a:ext cx="8707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84992" y="4648810"/>
            <a:ext cx="8707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86750" cy="1000125"/>
          </a:xfrm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Дублинские дескрипторы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28688" y="1500174"/>
            <a:ext cx="7769225" cy="4375164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dirty="0" smtClean="0"/>
              <a:t>Пять главных результатов обучения: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Знание и понимание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Применение знаний и понимания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Формирование суждений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Коммуникативные способности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Навыки обучения или способности к учебе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86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86750" cy="1027113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обучения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1500174"/>
            <a:ext cx="7920038" cy="442915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Ожидаемые показатели того, что обучаемый должен знать, понимать и/или в состоянии выполнить по завершении процесса обучения.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Они могут относиться как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к одному курсу,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модулю,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или периоду обучения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так и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к программе в целом.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1791</TotalTime>
  <Words>2483</Words>
  <Application>Microsoft Office PowerPoint</Application>
  <PresentationFormat>Экран (4:3)</PresentationFormat>
  <Paragraphs>453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Реализация  дублинских дескрипторов при построении модульной образовательной программы</vt:lpstr>
      <vt:lpstr>Слайд 2</vt:lpstr>
      <vt:lpstr>Слайд 3</vt:lpstr>
      <vt:lpstr>Слайд 4</vt:lpstr>
      <vt:lpstr>Слайд 5</vt:lpstr>
      <vt:lpstr>Слайд 6</vt:lpstr>
      <vt:lpstr>Слайд 7</vt:lpstr>
      <vt:lpstr>Дублинские дескрипторы</vt:lpstr>
      <vt:lpstr>Результаты обучения</vt:lpstr>
      <vt:lpstr>Слайд 10</vt:lpstr>
      <vt:lpstr>Первый цикл обучения  (около 180/240 кредитов EСTS)</vt:lpstr>
      <vt:lpstr>Второй цикл обучения  (около 90-120 кредитов ESTC)</vt:lpstr>
      <vt:lpstr>Третий цикл обучения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</dc:creator>
  <cp:lastModifiedBy>ПК</cp:lastModifiedBy>
  <cp:revision>305</cp:revision>
  <cp:lastPrinted>2013-09-22T10:44:08Z</cp:lastPrinted>
  <dcterms:created xsi:type="dcterms:W3CDTF">2013-02-25T05:26:14Z</dcterms:created>
  <dcterms:modified xsi:type="dcterms:W3CDTF">2013-11-16T13:41:46Z</dcterms:modified>
</cp:coreProperties>
</file>